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0275213" cy="42803763"/>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日田高校2年2組27番" initials="日田高校2年2組27番" lastIdx="1" clrIdx="0">
    <p:extLst>
      <p:ext uri="{19B8F6BF-5375-455C-9EA6-DF929625EA0E}">
        <p15:presenceInfo xmlns:p15="http://schemas.microsoft.com/office/powerpoint/2012/main" userId="S-1-5-21-2271388687-3066326055-2432097425-10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1FF2"/>
    <a:srgbClr val="A5A5A5"/>
    <a:srgbClr val="ED7D31"/>
    <a:srgbClr val="9D948E"/>
    <a:srgbClr val="4472C4"/>
    <a:srgbClr val="0563C1"/>
    <a:srgbClr val="1A6BA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6" d="100"/>
          <a:sy n="66" d="100"/>
        </p:scale>
        <p:origin x="-1542" y="-131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日田高校1年3組36番" userId="6df7ac5f-f288-4a6e-8bb5-a002e020a1b1" providerId="ADAL" clId="{72B9ECB5-EB36-4A44-B517-3240D045C58B}"/>
    <pc:docChg chg="undo custSel modSld">
      <pc:chgData name="日田高校1年3組36番" userId="6df7ac5f-f288-4a6e-8bb5-a002e020a1b1" providerId="ADAL" clId="{72B9ECB5-EB36-4A44-B517-3240D045C58B}" dt="2021-05-01T07:27:26.164" v="2" actId="113"/>
      <pc:docMkLst>
        <pc:docMk/>
      </pc:docMkLst>
      <pc:sldChg chg="modSp">
        <pc:chgData name="日田高校1年3組36番" userId="6df7ac5f-f288-4a6e-8bb5-a002e020a1b1" providerId="ADAL" clId="{72B9ECB5-EB36-4A44-B517-3240D045C58B}" dt="2021-05-01T07:27:26.164" v="2" actId="113"/>
        <pc:sldMkLst>
          <pc:docMk/>
          <pc:sldMk cId="2787923811" sldId="256"/>
        </pc:sldMkLst>
        <pc:spChg chg="mod">
          <ac:chgData name="日田高校1年3組36番" userId="6df7ac5f-f288-4a6e-8bb5-a002e020a1b1" providerId="ADAL" clId="{72B9ECB5-EB36-4A44-B517-3240D045C58B}" dt="2021-05-01T07:27:26.164" v="2" actId="113"/>
          <ac:spMkLst>
            <pc:docMk/>
            <pc:sldMk cId="2787923811" sldId="256"/>
            <ac:spMk id="12" creationId="{23128280-72D5-44FB-AC3E-BAAE2B3EEB5A}"/>
          </ac:spMkLst>
        </pc:spChg>
        <pc:spChg chg="mod">
          <ac:chgData name="日田高校1年3組36番" userId="6df7ac5f-f288-4a6e-8bb5-a002e020a1b1" providerId="ADAL" clId="{72B9ECB5-EB36-4A44-B517-3240D045C58B}" dt="2021-05-01T07:27:19.632" v="1" actId="1076"/>
          <ac:spMkLst>
            <pc:docMk/>
            <pc:sldMk cId="2787923811" sldId="256"/>
            <ac:spMk id="36" creationId="{81F1E4E2-BAA1-46B5-B364-98DA766AB02F}"/>
          </ac:spMkLst>
        </pc:spChg>
      </pc:sldChg>
    </pc:docChg>
  </pc:docChgLst>
  <pc:docChgLst>
    <pc:chgData name="R3日田3年4組27番福山 恭永" userId="2f78db4c-80ea-4135-9b8c-07821f0cf8a8" providerId="ADAL" clId="{BCAC48E3-7589-1342-ABEE-1EE90383496C}"/>
    <pc:docChg chg="addSld">
      <pc:chgData name="R3日田3年4組27番福山 恭永" userId="2f78db4c-80ea-4135-9b8c-07821f0cf8a8" providerId="ADAL" clId="{BCAC48E3-7589-1342-ABEE-1EE90383496C}" dt="2021-07-24T22:59:15.625" v="4" actId="680"/>
      <pc:docMkLst>
        <pc:docMk/>
      </pc:docMkLst>
      <pc:sldChg chg="new">
        <pc:chgData name="R3日田3年4組27番福山 恭永" userId="2f78db4c-80ea-4135-9b8c-07821f0cf8a8" providerId="ADAL" clId="{BCAC48E3-7589-1342-ABEE-1EE90383496C}" dt="2021-07-24T22:59:14.116" v="0" actId="680"/>
        <pc:sldMkLst>
          <pc:docMk/>
          <pc:sldMk cId="2121757047" sldId="257"/>
        </pc:sldMkLst>
      </pc:sldChg>
      <pc:sldChg chg="new">
        <pc:chgData name="R3日田3年4組27番福山 恭永" userId="2f78db4c-80ea-4135-9b8c-07821f0cf8a8" providerId="ADAL" clId="{BCAC48E3-7589-1342-ABEE-1EE90383496C}" dt="2021-07-24T22:59:14.786" v="1" actId="680"/>
        <pc:sldMkLst>
          <pc:docMk/>
          <pc:sldMk cId="293707888" sldId="258"/>
        </pc:sldMkLst>
      </pc:sldChg>
      <pc:sldChg chg="new">
        <pc:chgData name="R3日田3年4組27番福山 恭永" userId="2f78db4c-80ea-4135-9b8c-07821f0cf8a8" providerId="ADAL" clId="{BCAC48E3-7589-1342-ABEE-1EE90383496C}" dt="2021-07-24T22:59:15.078" v="2" actId="680"/>
        <pc:sldMkLst>
          <pc:docMk/>
          <pc:sldMk cId="2204371837" sldId="259"/>
        </pc:sldMkLst>
      </pc:sldChg>
      <pc:sldChg chg="new">
        <pc:chgData name="R3日田3年4組27番福山 恭永" userId="2f78db4c-80ea-4135-9b8c-07821f0cf8a8" providerId="ADAL" clId="{BCAC48E3-7589-1342-ABEE-1EE90383496C}" dt="2021-07-24T22:59:15.277" v="3" actId="680"/>
        <pc:sldMkLst>
          <pc:docMk/>
          <pc:sldMk cId="376292941" sldId="260"/>
        </pc:sldMkLst>
      </pc:sldChg>
      <pc:sldChg chg="new">
        <pc:chgData name="R3日田3年4組27番福山 恭永" userId="2f78db4c-80ea-4135-9b8c-07821f0cf8a8" providerId="ADAL" clId="{BCAC48E3-7589-1342-ABEE-1EE90383496C}" dt="2021-07-24T22:59:15.625" v="4" actId="680"/>
        <pc:sldMkLst>
          <pc:docMk/>
          <pc:sldMk cId="1487183693" sldId="261"/>
        </pc:sldMkLst>
      </pc:sldChg>
    </pc:docChg>
  </pc:docChgLst>
  <pc:docChgLst>
    <pc:chgData name="日田高校1年3組36番" userId="S::hith191336@st.oita-ed.jp::6df7ac5f-f288-4a6e-8bb5-a002e020a1b1" providerId="AD" clId="Web-{2C8FC39F-6028-B000-EFE7-4C5AC66B0059}"/>
    <pc:docChg chg="modSld">
      <pc:chgData name="日田高校1年3組36番" userId="S::hith191336@st.oita-ed.jp::6df7ac5f-f288-4a6e-8bb5-a002e020a1b1" providerId="AD" clId="Web-{2C8FC39F-6028-B000-EFE7-4C5AC66B0059}" dt="2021-05-01T08:19:57.307" v="57" actId="20577"/>
      <pc:docMkLst>
        <pc:docMk/>
      </pc:docMkLst>
      <pc:sldChg chg="modSp">
        <pc:chgData name="日田高校1年3組36番" userId="S::hith191336@st.oita-ed.jp::6df7ac5f-f288-4a6e-8bb5-a002e020a1b1" providerId="AD" clId="Web-{2C8FC39F-6028-B000-EFE7-4C5AC66B0059}" dt="2021-05-01T08:19:57.307" v="57" actId="20577"/>
        <pc:sldMkLst>
          <pc:docMk/>
          <pc:sldMk cId="2787923811" sldId="256"/>
        </pc:sldMkLst>
        <pc:spChg chg="mod">
          <ac:chgData name="日田高校1年3組36番" userId="S::hith191336@st.oita-ed.jp::6df7ac5f-f288-4a6e-8bb5-a002e020a1b1" providerId="AD" clId="Web-{2C8FC39F-6028-B000-EFE7-4C5AC66B0059}" dt="2021-05-01T08:02:17.075" v="46" actId="20577"/>
          <ac:spMkLst>
            <pc:docMk/>
            <pc:sldMk cId="2787923811" sldId="256"/>
            <ac:spMk id="4" creationId="{E80FC4A3-065D-464A-900B-2DD9C5F7AE81}"/>
          </ac:spMkLst>
        </pc:spChg>
        <pc:spChg chg="mod ord">
          <ac:chgData name="日田高校1年3組36番" userId="S::hith191336@st.oita-ed.jp::6df7ac5f-f288-4a6e-8bb5-a002e020a1b1" providerId="AD" clId="Web-{2C8FC39F-6028-B000-EFE7-4C5AC66B0059}" dt="2021-05-01T08:01:07.542" v="43" actId="20577"/>
          <ac:spMkLst>
            <pc:docMk/>
            <pc:sldMk cId="2787923811" sldId="256"/>
            <ac:spMk id="6" creationId="{23BF47F7-01E5-4F81-A79D-A7696F532F14}"/>
          </ac:spMkLst>
        </pc:spChg>
        <pc:spChg chg="mod">
          <ac:chgData name="日田高校1年3組36番" userId="S::hith191336@st.oita-ed.jp::6df7ac5f-f288-4a6e-8bb5-a002e020a1b1" providerId="AD" clId="Web-{2C8FC39F-6028-B000-EFE7-4C5AC66B0059}" dt="2021-05-01T08:19:57.307" v="57" actId="20577"/>
          <ac:spMkLst>
            <pc:docMk/>
            <pc:sldMk cId="2787923811" sldId="256"/>
            <ac:spMk id="12" creationId="{23128280-72D5-44FB-AC3E-BAAE2B3EEB5A}"/>
          </ac:spMkLst>
        </pc:spChg>
        <pc:spChg chg="mod">
          <ac:chgData name="日田高校1年3組36番" userId="S::hith191336@st.oita-ed.jp::6df7ac5f-f288-4a6e-8bb5-a002e020a1b1" providerId="AD" clId="Web-{2C8FC39F-6028-B000-EFE7-4C5AC66B0059}" dt="2021-05-01T08:15:45.597" v="54" actId="20577"/>
          <ac:spMkLst>
            <pc:docMk/>
            <pc:sldMk cId="2787923811" sldId="256"/>
            <ac:spMk id="18" creationId="{0332DD91-9C96-4AEF-A55C-4F01B9DA61CB}"/>
          </ac:spMkLst>
        </pc:spChg>
        <pc:spChg chg="mod">
          <ac:chgData name="日田高校1年3組36番" userId="S::hith191336@st.oita-ed.jp::6df7ac5f-f288-4a6e-8bb5-a002e020a1b1" providerId="AD" clId="Web-{2C8FC39F-6028-B000-EFE7-4C5AC66B0059}" dt="2021-05-01T07:38:14.443" v="27" actId="20577"/>
          <ac:spMkLst>
            <pc:docMk/>
            <pc:sldMk cId="2787923811" sldId="256"/>
            <ac:spMk id="36" creationId="{81F1E4E2-BAA1-46B5-B364-98DA766AB02F}"/>
          </ac:spMkLst>
        </pc:spChg>
        <pc:graphicFrameChg chg="ord modGraphic">
          <ac:chgData name="日田高校1年3組36番" userId="S::hith191336@st.oita-ed.jp::6df7ac5f-f288-4a6e-8bb5-a002e020a1b1" providerId="AD" clId="Web-{2C8FC39F-6028-B000-EFE7-4C5AC66B0059}" dt="2021-05-01T07:50:39.209" v="41"/>
          <ac:graphicFrameMkLst>
            <pc:docMk/>
            <pc:sldMk cId="2787923811" sldId="256"/>
            <ac:graphicFrameMk id="10" creationId="{0206E10B-2FF9-431B-8896-1D259064DC30}"/>
          </ac:graphicFrameMkLst>
        </pc:graphicFrameChg>
      </pc:sldChg>
    </pc:docChg>
  </pc:docChgLst>
  <pc:docChgLst>
    <pc:chgData name="R3日田3年4組27番福山 恭永" userId="2f78db4c-80ea-4135-9b8c-07821f0cf8a8" providerId="ADAL" clId="{9E7448F2-818B-F440-B13A-0671E85415AB}"/>
    <pc:docChg chg="sldOrd">
      <pc:chgData name="R3日田3年4組27番福山 恭永" userId="2f78db4c-80ea-4135-9b8c-07821f0cf8a8" providerId="ADAL" clId="{9E7448F2-818B-F440-B13A-0671E85415AB}" dt="2021-07-24T23:02:59.215" v="0" actId="1076"/>
      <pc:docMkLst>
        <pc:docMk/>
      </pc:docMkLst>
      <pc:sldChg chg="ord">
        <pc:chgData name="R3日田3年4組27番福山 恭永" userId="2f78db4c-80ea-4135-9b8c-07821f0cf8a8" providerId="ADAL" clId="{9E7448F2-818B-F440-B13A-0671E85415AB}" dt="2021-07-24T23:02:59.215" v="0" actId="1076"/>
        <pc:sldMkLst>
          <pc:docMk/>
          <pc:sldMk cId="293707888" sldId="258"/>
        </pc:sldMkLst>
      </pc:sldChg>
    </pc:docChg>
  </pc:docChgLst>
  <pc:docChgLst>
    <pc:chgData name="日田高校1年1組28番" userId="S::hith191128@st.oita-ed.jp::d513c38d-d780-4fd2-9d36-e42e21bbbdca" providerId="AD" clId="Web-{46B149DE-0820-4CCE-E14C-0E980E949ECD}"/>
    <pc:docChg chg="modSld">
      <pc:chgData name="日田高校1年1組28番" userId="S::hith191128@st.oita-ed.jp::d513c38d-d780-4fd2-9d36-e42e21bbbdca" providerId="AD" clId="Web-{46B149DE-0820-4CCE-E14C-0E980E949ECD}" dt="2021-05-17T14:55:13.055" v="1" actId="1076"/>
      <pc:docMkLst>
        <pc:docMk/>
      </pc:docMkLst>
      <pc:sldChg chg="modSp">
        <pc:chgData name="日田高校1年1組28番" userId="S::hith191128@st.oita-ed.jp::d513c38d-d780-4fd2-9d36-e42e21bbbdca" providerId="AD" clId="Web-{46B149DE-0820-4CCE-E14C-0E980E949ECD}" dt="2021-05-17T14:55:13.055" v="1" actId="1076"/>
        <pc:sldMkLst>
          <pc:docMk/>
          <pc:sldMk cId="2787923811" sldId="256"/>
        </pc:sldMkLst>
        <pc:graphicFrameChg chg="mod">
          <ac:chgData name="日田高校1年1組28番" userId="S::hith191128@st.oita-ed.jp::d513c38d-d780-4fd2-9d36-e42e21bbbdca" providerId="AD" clId="Web-{46B149DE-0820-4CCE-E14C-0E980E949ECD}" dt="2021-05-17T14:55:13.055" v="1" actId="1076"/>
          <ac:graphicFrameMkLst>
            <pc:docMk/>
            <pc:sldMk cId="2787923811" sldId="256"/>
            <ac:graphicFrameMk id="26" creationId="{1FF32B3D-1DAB-450F-86AF-2E0A36664DAA}"/>
          </ac:graphicFrameMkLst>
        </pc:graphicFrameChg>
      </pc:sldChg>
    </pc:docChg>
  </pc:docChgLst>
  <pc:docChgLst>
    <pc:chgData name="R3日田3年4組27番福山 恭永" userId="2f78db4c-80ea-4135-9b8c-07821f0cf8a8" providerId="ADAL" clId="{6008623C-0AF2-A44F-8F82-EEB5B5C5A4F4}"/>
    <pc:docChg chg="addSld delSld">
      <pc:chgData name="R3日田3年4組27番福山 恭永" userId="2f78db4c-80ea-4135-9b8c-07821f0cf8a8" providerId="ADAL" clId="{6008623C-0AF2-A44F-8F82-EEB5B5C5A4F4}" dt="2021-07-24T23:14:47.951" v="6" actId="21"/>
      <pc:docMkLst>
        <pc:docMk/>
      </pc:docMkLst>
      <pc:sldChg chg="del">
        <pc:chgData name="R3日田3年4組27番福山 恭永" userId="2f78db4c-80ea-4135-9b8c-07821f0cf8a8" providerId="ADAL" clId="{6008623C-0AF2-A44F-8F82-EEB5B5C5A4F4}" dt="2021-07-24T23:14:42.879" v="3" actId="21"/>
        <pc:sldMkLst>
          <pc:docMk/>
          <pc:sldMk cId="2121757047" sldId="257"/>
        </pc:sldMkLst>
      </pc:sldChg>
      <pc:sldChg chg="del">
        <pc:chgData name="R3日田3年4組27番福山 恭永" userId="2f78db4c-80ea-4135-9b8c-07821f0cf8a8" providerId="ADAL" clId="{6008623C-0AF2-A44F-8F82-EEB5B5C5A4F4}" dt="2021-07-24T23:14:35.628" v="0" actId="2696"/>
        <pc:sldMkLst>
          <pc:docMk/>
          <pc:sldMk cId="293707888" sldId="258"/>
        </pc:sldMkLst>
      </pc:sldChg>
      <pc:sldChg chg="del">
        <pc:chgData name="R3日田3年4組27番福山 恭永" userId="2f78db4c-80ea-4135-9b8c-07821f0cf8a8" providerId="ADAL" clId="{6008623C-0AF2-A44F-8F82-EEB5B5C5A4F4}" dt="2021-07-24T23:14:44.723" v="4" actId="21"/>
        <pc:sldMkLst>
          <pc:docMk/>
          <pc:sldMk cId="2204371837" sldId="259"/>
        </pc:sldMkLst>
      </pc:sldChg>
      <pc:sldChg chg="del">
        <pc:chgData name="R3日田3年4組27番福山 恭永" userId="2f78db4c-80ea-4135-9b8c-07821f0cf8a8" providerId="ADAL" clId="{6008623C-0AF2-A44F-8F82-EEB5B5C5A4F4}" dt="2021-07-24T23:14:46.342" v="5" actId="21"/>
        <pc:sldMkLst>
          <pc:docMk/>
          <pc:sldMk cId="376292941" sldId="260"/>
        </pc:sldMkLst>
      </pc:sldChg>
      <pc:sldChg chg="del">
        <pc:chgData name="R3日田3年4組27番福山 恭永" userId="2f78db4c-80ea-4135-9b8c-07821f0cf8a8" providerId="ADAL" clId="{6008623C-0AF2-A44F-8F82-EEB5B5C5A4F4}" dt="2021-07-24T23:14:47.951" v="6" actId="21"/>
        <pc:sldMkLst>
          <pc:docMk/>
          <pc:sldMk cId="1487183693" sldId="261"/>
        </pc:sldMkLst>
      </pc:sldChg>
      <pc:sldChg chg="add del">
        <pc:chgData name="R3日田3年4組27番福山 恭永" userId="2f78db4c-80ea-4135-9b8c-07821f0cf8a8" providerId="ADAL" clId="{6008623C-0AF2-A44F-8F82-EEB5B5C5A4F4}" dt="2021-07-24T23:14:40.040" v="2" actId="21"/>
        <pc:sldMkLst>
          <pc:docMk/>
          <pc:sldMk cId="1673557332" sldId="262"/>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Owner\Desktop\&#12450;&#12531;&#12514;&#12491;&#12454;&#12512;&#24907;&#31378;&#32032;.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C:\Users\Owner\Desktop\&#12450;&#12531;&#12514;&#12491;&#12454;&#12512;&#24907;&#31378;&#32032;.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C:\Users\Owner\Desktop\&#12450;&#12531;&#12514;&#12491;&#12454;&#12512;&#24907;&#31378;&#3203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lang="ja-JP" sz="4400" b="1" i="0" u="none" strike="noStrike" kern="1200" cap="all" spc="120" normalizeH="0" baseline="0">
                <a:solidFill>
                  <a:schemeClr val="tx1"/>
                </a:solidFill>
                <a:latin typeface="UD Digi Kyokasho NK-R" panose="02020400000000000000" pitchFamily="18" charset="-128"/>
                <a:ea typeface="UD Digi Kyokasho NK-R" panose="02020400000000000000" pitchFamily="18" charset="-128"/>
                <a:cs typeface="+mn-cs"/>
              </a:defRPr>
            </a:pPr>
            <a:r>
              <a:rPr lang="ja-JP" sz="4400">
                <a:solidFill>
                  <a:schemeClr val="tx1"/>
                </a:solidFill>
                <a:latin typeface="UD Digi Kyokasho NK-R" panose="02020400000000000000" pitchFamily="18" charset="-128"/>
                <a:ea typeface="UD Digi Kyokasho NK-R" panose="02020400000000000000" pitchFamily="18" charset="-128"/>
              </a:rPr>
              <a:t>アンモニウム態窒素 </a:t>
            </a:r>
            <a:r>
              <a:rPr lang="en-US" sz="4400">
                <a:solidFill>
                  <a:schemeClr val="tx1"/>
                </a:solidFill>
                <a:latin typeface="UD Digi Kyokasho NK-R" panose="02020400000000000000" pitchFamily="18" charset="-128"/>
                <a:ea typeface="UD Digi Kyokasho NK-R" panose="02020400000000000000" pitchFamily="18" charset="-128"/>
              </a:rPr>
              <a:t>(</a:t>
            </a:r>
            <a:r>
              <a:rPr lang="ja-JP" sz="4400">
                <a:solidFill>
                  <a:schemeClr val="tx1"/>
                </a:solidFill>
                <a:latin typeface="UD Digi Kyokasho NK-R" panose="02020400000000000000" pitchFamily="18" charset="-128"/>
                <a:ea typeface="UD Digi Kyokasho NK-R" panose="02020400000000000000" pitchFamily="18" charset="-128"/>
              </a:rPr>
              <a:t>残量</a:t>
            </a:r>
            <a:r>
              <a:rPr lang="en-US" sz="4400">
                <a:solidFill>
                  <a:schemeClr val="tx1"/>
                </a:solidFill>
                <a:latin typeface="UD Digi Kyokasho NK-R" panose="02020400000000000000" pitchFamily="18" charset="-128"/>
                <a:ea typeface="UD Digi Kyokasho NK-R" panose="02020400000000000000" pitchFamily="18" charset="-128"/>
              </a:rPr>
              <a:t>)</a:t>
            </a:r>
            <a:endParaRPr lang="ja-JP" sz="4400">
              <a:solidFill>
                <a:schemeClr val="tx1"/>
              </a:solidFill>
              <a:latin typeface="UD Digi Kyokasho NK-R" panose="02020400000000000000" pitchFamily="18" charset="-128"/>
              <a:ea typeface="UD Digi Kyokasho NK-R" panose="02020400000000000000" pitchFamily="18" charset="-128"/>
            </a:endParaRPr>
          </a:p>
        </c:rich>
      </c:tx>
      <c:layout>
        <c:manualLayout>
          <c:xMode val="edge"/>
          <c:yMode val="edge"/>
          <c:x val="0.22411563412654434"/>
          <c:y val="1.2573336673758837E-3"/>
        </c:manualLayout>
      </c:layout>
      <c:overlay val="0"/>
      <c:spPr>
        <a:noFill/>
        <a:ln>
          <a:noFill/>
        </a:ln>
        <a:effectLst/>
      </c:spPr>
      <c:txPr>
        <a:bodyPr rot="0" spcFirstLastPara="1" vertOverflow="ellipsis" vert="horz" wrap="square" anchor="ctr" anchorCtr="1"/>
        <a:lstStyle/>
        <a:p>
          <a:pPr>
            <a:defRPr lang="ja-JP" sz="4400" b="1" i="0" u="none" strike="noStrike" kern="1200" cap="all" spc="120" normalizeH="0" baseline="0">
              <a:solidFill>
                <a:schemeClr val="tx1"/>
              </a:solidFill>
              <a:latin typeface="UD Digi Kyokasho NK-R" panose="02020400000000000000" pitchFamily="18" charset="-128"/>
              <a:ea typeface="UD Digi Kyokasho NK-R" panose="02020400000000000000" pitchFamily="18" charset="-128"/>
              <a:cs typeface="+mn-cs"/>
            </a:defRPr>
          </a:pPr>
          <a:endParaRPr lang="ja-JP"/>
        </a:p>
      </c:txPr>
    </c:title>
    <c:autoTitleDeleted val="0"/>
    <c:plotArea>
      <c:layout>
        <c:manualLayout>
          <c:layoutTarget val="inner"/>
          <c:xMode val="edge"/>
          <c:yMode val="edge"/>
          <c:x val="0.15968837640023481"/>
          <c:y val="8.6843792313614429E-2"/>
          <c:w val="0.78969160996612986"/>
          <c:h val="0.79865076308364491"/>
        </c:manualLayout>
      </c:layout>
      <c:barChart>
        <c:barDir val="col"/>
        <c:grouping val="clustered"/>
        <c:varyColors val="0"/>
        <c:ser>
          <c:idx val="0"/>
          <c:order val="0"/>
          <c:tx>
            <c:strRef>
              <c:f>Sheet1!$B$1</c:f>
              <c:strCache>
                <c:ptCount val="1"/>
                <c:pt idx="0">
                  <c:v>基準値</c:v>
                </c:pt>
              </c:strCache>
            </c:strRef>
          </c:tx>
          <c:spPr>
            <a:solidFill>
              <a:schemeClr val="accent1"/>
            </a:solidFill>
            <a:ln>
              <a:noFill/>
            </a:ln>
            <a:effectLst/>
          </c:spPr>
          <c:invertIfNegative val="0"/>
          <c:dLbls>
            <c:dLbl>
              <c:idx val="0"/>
              <c:layout>
                <c:manualLayout>
                  <c:x val="0"/>
                  <c:y val="-8.5339314986232345E-3"/>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1ED4-4F4C-9E36-FE8E5192F94C}"/>
                </c:ext>
              </c:extLst>
            </c:dLbl>
            <c:dLbl>
              <c:idx val="1"/>
              <c:layout>
                <c:manualLayout>
                  <c:x val="0"/>
                  <c:y val="-1.2828116293286814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1ED4-4F4C-9E36-FE8E5192F94C}"/>
                </c:ext>
              </c:extLst>
            </c:dLbl>
            <c:dLbl>
              <c:idx val="2"/>
              <c:layout>
                <c:manualLayout>
                  <c:x val="-1.1992800542414538E-2"/>
                  <c:y val="-4.2397467039596553E-3"/>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1ED4-4F4C-9E36-FE8E5192F94C}"/>
                </c:ext>
              </c:extLst>
            </c:dLbl>
            <c:dLbl>
              <c:idx val="3"/>
              <c:layout>
                <c:manualLayout>
                  <c:x val="-1.4657698002639653E-16"/>
                  <c:y val="8.1488073662513592E-5"/>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1ED4-4F4C-9E36-FE8E5192F94C}"/>
                </c:ext>
              </c:extLst>
            </c:dLbl>
            <c:spPr>
              <a:noFill/>
              <a:ln>
                <a:noFill/>
              </a:ln>
              <a:effectLst/>
            </c:spPr>
            <c:txPr>
              <a:bodyPr rot="0" spcFirstLastPara="1" vertOverflow="clip" horzOverflow="clip" vert="horz" wrap="square" lIns="38100" tIns="19050" rIns="38100" bIns="19050" anchor="ctr" anchorCtr="1">
                <a:spAutoFit/>
              </a:bodyPr>
              <a:lstStyle/>
              <a:p>
                <a:pPr>
                  <a:defRPr lang="ja-JP" sz="2800" b="0" i="0" u="none" strike="noStrike" kern="1200" baseline="0">
                    <a:solidFill>
                      <a:schemeClr val="tx1"/>
                    </a:solidFill>
                    <a:latin typeface="UD Digi Kyokasho N-B" panose="02020700000000000000" pitchFamily="17" charset="-128"/>
                    <a:ea typeface="UD Digi Kyokasho N-B" panose="02020700000000000000" pitchFamily="17"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Sheet1!$A$2:$A$5</c:f>
              <c:strCache>
                <c:ptCount val="4"/>
                <c:pt idx="0">
                  <c:v>脱脂綿</c:v>
                </c:pt>
                <c:pt idx="1">
                  <c:v>活性炭</c:v>
                </c:pt>
                <c:pt idx="2">
                  <c:v>貝殻</c:v>
                </c:pt>
                <c:pt idx="3">
                  <c:v>竹炭</c:v>
                </c:pt>
              </c:strCache>
            </c:strRef>
          </c:cat>
          <c:val>
            <c:numRef>
              <c:f>Sheet1!$B$2:$B$5</c:f>
              <c:numCache>
                <c:formatCode>0.0</c:formatCode>
                <c:ptCount val="4"/>
                <c:pt idx="0">
                  <c:v>1.25</c:v>
                </c:pt>
                <c:pt idx="1">
                  <c:v>1.25</c:v>
                </c:pt>
                <c:pt idx="2">
                  <c:v>1.25</c:v>
                </c:pt>
                <c:pt idx="3">
                  <c:v>1.25</c:v>
                </c:pt>
              </c:numCache>
            </c:numRef>
          </c:val>
          <c:extLst>
            <c:ext xmlns:c16="http://schemas.microsoft.com/office/drawing/2014/chart" uri="{C3380CC4-5D6E-409C-BE32-E72D297353CC}">
              <c16:uniqueId val="{00000004-1ED4-4F4C-9E36-FE8E5192F94C}"/>
            </c:ext>
          </c:extLst>
        </c:ser>
        <c:ser>
          <c:idx val="1"/>
          <c:order val="1"/>
          <c:tx>
            <c:strRef>
              <c:f>Sheet1!$C$1</c:f>
              <c:strCache>
                <c:ptCount val="1"/>
                <c:pt idx="0">
                  <c:v>1回目</c:v>
                </c:pt>
              </c:strCache>
            </c:strRef>
          </c:tx>
          <c:spPr>
            <a:solidFill>
              <a:schemeClr val="accent2"/>
            </a:solidFill>
            <a:ln>
              <a:noFill/>
            </a:ln>
            <a:effectLst/>
          </c:spPr>
          <c:invertIfNegative val="0"/>
          <c:dLbls>
            <c:dLbl>
              <c:idx val="0"/>
              <c:layout/>
              <c:tx>
                <c:rich>
                  <a:bodyPr/>
                  <a:lstStyle/>
                  <a:p>
                    <a:fld id="{6C1E7884-E2D7-4B13-ADF6-835D5A5A2C24}" type="VALUE">
                      <a:rPr lang="en-US" altLang="ja-JP" b="0">
                        <a:solidFill>
                          <a:schemeClr val="tx1"/>
                        </a:solidFill>
                      </a:rPr>
                      <a:pPr/>
                      <a:t>[値]</a:t>
                    </a:fld>
                    <a:endParaRPr lang="ja-JP" altLang="en-US"/>
                  </a:p>
                </c:rich>
              </c:tx>
              <c:dLblPos val="outEnd"/>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5-1ED4-4F4C-9E36-FE8E5192F94C}"/>
                </c:ext>
              </c:extLst>
            </c:dLbl>
            <c:dLbl>
              <c:idx val="1"/>
              <c:layout/>
              <c:tx>
                <c:rich>
                  <a:bodyPr/>
                  <a:lstStyle/>
                  <a:p>
                    <a:fld id="{4C6D3CEB-7BA1-414B-833F-C2FE4CD8B138}" type="VALUE">
                      <a:rPr lang="en-US" altLang="ja-JP" smtClean="0"/>
                      <a:pPr/>
                      <a:t>[値]</a:t>
                    </a:fld>
                    <a:endParaRPr lang="ja-JP" altLang="en-US"/>
                  </a:p>
                </c:rich>
              </c:tx>
              <c:dLblPos val="outEnd"/>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6-1ED4-4F4C-9E36-FE8E5192F94C}"/>
                </c:ext>
              </c:extLst>
            </c:dLbl>
            <c:spPr>
              <a:noFill/>
              <a:ln>
                <a:noFill/>
              </a:ln>
              <a:effectLst/>
            </c:spPr>
            <c:txPr>
              <a:bodyPr rot="0" spcFirstLastPara="1" vertOverflow="clip" horzOverflow="clip" vert="horz" wrap="square" lIns="38100" tIns="19050" rIns="38100" bIns="19050" anchor="ctr" anchorCtr="1">
                <a:spAutoFit/>
              </a:bodyPr>
              <a:lstStyle/>
              <a:p>
                <a:pPr>
                  <a:defRPr lang="ja-JP" sz="2800" b="0" i="0" u="none" strike="noStrike" kern="1200" baseline="0">
                    <a:solidFill>
                      <a:schemeClr val="tx1"/>
                    </a:solidFill>
                    <a:latin typeface="UD Digi Kyokasho N-B" panose="02020700000000000000" pitchFamily="17" charset="-128"/>
                    <a:ea typeface="UD Digi Kyokasho N-B" panose="02020700000000000000" pitchFamily="17"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Sheet1!$A$2:$A$5</c:f>
              <c:strCache>
                <c:ptCount val="4"/>
                <c:pt idx="0">
                  <c:v>脱脂綿</c:v>
                </c:pt>
                <c:pt idx="1">
                  <c:v>活性炭</c:v>
                </c:pt>
                <c:pt idx="2">
                  <c:v>貝殻</c:v>
                </c:pt>
                <c:pt idx="3">
                  <c:v>竹炭</c:v>
                </c:pt>
              </c:strCache>
            </c:strRef>
          </c:cat>
          <c:val>
            <c:numRef>
              <c:f>Sheet1!$C$2:$C$5</c:f>
              <c:numCache>
                <c:formatCode>0.0</c:formatCode>
                <c:ptCount val="4"/>
                <c:pt idx="0">
                  <c:v>0.61</c:v>
                </c:pt>
                <c:pt idx="1">
                  <c:v>0.67</c:v>
                </c:pt>
                <c:pt idx="2">
                  <c:v>2.4</c:v>
                </c:pt>
                <c:pt idx="3">
                  <c:v>0.77</c:v>
                </c:pt>
              </c:numCache>
            </c:numRef>
          </c:val>
          <c:extLst>
            <c:ext xmlns:c16="http://schemas.microsoft.com/office/drawing/2014/chart" uri="{C3380CC4-5D6E-409C-BE32-E72D297353CC}">
              <c16:uniqueId val="{00000009-1ED4-4F4C-9E36-FE8E5192F94C}"/>
            </c:ext>
          </c:extLst>
        </c:ser>
        <c:ser>
          <c:idx val="2"/>
          <c:order val="2"/>
          <c:tx>
            <c:strRef>
              <c:f>Sheet1!$D$1</c:f>
              <c:strCache>
                <c:ptCount val="1"/>
                <c:pt idx="0">
                  <c:v>2回目</c:v>
                </c:pt>
              </c:strCache>
            </c:strRef>
          </c:tx>
          <c:spPr>
            <a:solidFill>
              <a:schemeClr val="accent3"/>
            </a:solidFill>
            <a:ln>
              <a:noFill/>
            </a:ln>
            <a:effectLst/>
          </c:spPr>
          <c:invertIfNegative val="0"/>
          <c:dLbls>
            <c:dLbl>
              <c:idx val="1"/>
              <c:layout>
                <c:manualLayout>
                  <c:x val="0"/>
                  <c:y val="-4.30755469611354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1ED4-4F4C-9E36-FE8E5192F94C}"/>
                </c:ext>
              </c:extLst>
            </c:dLbl>
            <c:dLbl>
              <c:idx val="2"/>
              <c:layout>
                <c:manualLayout>
                  <c:x val="-6.9941103532944666E-4"/>
                  <c:y val="9.6675605331650767E-3"/>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1ED4-4F4C-9E36-FE8E5192F94C}"/>
                </c:ext>
              </c:extLst>
            </c:dLbl>
            <c:dLbl>
              <c:idx val="3"/>
              <c:layout>
                <c:manualLayout>
                  <c:x val="0"/>
                  <c:y val="-8.6175981532554229E-3"/>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1ED4-4F4C-9E36-FE8E5192F94C}"/>
                </c:ext>
              </c:extLst>
            </c:dLbl>
            <c:spPr>
              <a:noFill/>
              <a:ln>
                <a:noFill/>
              </a:ln>
              <a:effectLst/>
            </c:spPr>
            <c:txPr>
              <a:bodyPr rot="0" spcFirstLastPara="1" vertOverflow="clip" horzOverflow="clip" vert="horz" wrap="square" lIns="38100" tIns="19050" rIns="38100" bIns="19050" anchor="ctr" anchorCtr="1">
                <a:spAutoFit/>
              </a:bodyPr>
              <a:lstStyle/>
              <a:p>
                <a:pPr>
                  <a:defRPr lang="ja-JP" sz="2800" b="0" i="0" u="none" strike="noStrike" kern="1200" baseline="0">
                    <a:solidFill>
                      <a:schemeClr val="tx1"/>
                    </a:solidFill>
                    <a:latin typeface="UD Digi Kyokasho N-B" panose="02020700000000000000" pitchFamily="17" charset="-128"/>
                    <a:ea typeface="UD Digi Kyokasho N-B" panose="02020700000000000000" pitchFamily="17"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Sheet1!$A$2:$A$5</c:f>
              <c:strCache>
                <c:ptCount val="4"/>
                <c:pt idx="0">
                  <c:v>脱脂綿</c:v>
                </c:pt>
                <c:pt idx="1">
                  <c:v>活性炭</c:v>
                </c:pt>
                <c:pt idx="2">
                  <c:v>貝殻</c:v>
                </c:pt>
                <c:pt idx="3">
                  <c:v>竹炭</c:v>
                </c:pt>
              </c:strCache>
            </c:strRef>
          </c:cat>
          <c:val>
            <c:numRef>
              <c:f>Sheet1!$D$2:$D$5</c:f>
              <c:numCache>
                <c:formatCode>0.0</c:formatCode>
                <c:ptCount val="4"/>
                <c:pt idx="0">
                  <c:v>0.93500000000000005</c:v>
                </c:pt>
                <c:pt idx="1">
                  <c:v>0.69499999999999995</c:v>
                </c:pt>
                <c:pt idx="2">
                  <c:v>2.7</c:v>
                </c:pt>
                <c:pt idx="3">
                  <c:v>0.9</c:v>
                </c:pt>
              </c:numCache>
            </c:numRef>
          </c:val>
          <c:extLst>
            <c:ext xmlns:c16="http://schemas.microsoft.com/office/drawing/2014/chart" uri="{C3380CC4-5D6E-409C-BE32-E72D297353CC}">
              <c16:uniqueId val="{0000000D-1ED4-4F4C-9E36-FE8E5192F94C}"/>
            </c:ext>
          </c:extLst>
        </c:ser>
        <c:dLbls>
          <c:dLblPos val="outEnd"/>
          <c:showLegendKey val="0"/>
          <c:showVal val="1"/>
          <c:showCatName val="0"/>
          <c:showSerName val="0"/>
          <c:showPercent val="0"/>
          <c:showBubbleSize val="0"/>
        </c:dLbls>
        <c:gapWidth val="444"/>
        <c:overlap val="-90"/>
        <c:axId val="472557464"/>
        <c:axId val="472558776"/>
      </c:barChart>
      <c:catAx>
        <c:axId val="47255746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3600" b="1" i="0" u="none" strike="noStrike" kern="1200" cap="all" spc="120" normalizeH="0" baseline="0">
                <a:solidFill>
                  <a:schemeClr val="tx1"/>
                </a:solidFill>
                <a:latin typeface="UD Digi Kyokasho NK-B" panose="02020700000000000000" pitchFamily="18" charset="-128"/>
                <a:ea typeface="UD Digi Kyokasho NK-B" panose="02020700000000000000" pitchFamily="18" charset="-128"/>
                <a:cs typeface="+mn-cs"/>
              </a:defRPr>
            </a:pPr>
            <a:endParaRPr lang="ja-JP"/>
          </a:p>
        </c:txPr>
        <c:crossAx val="472558776"/>
        <c:crosses val="autoZero"/>
        <c:auto val="1"/>
        <c:lblAlgn val="ctr"/>
        <c:lblOffset val="100"/>
        <c:noMultiLvlLbl val="0"/>
      </c:catAx>
      <c:valAx>
        <c:axId val="472558776"/>
        <c:scaling>
          <c:orientation val="minMax"/>
          <c:max val="3"/>
          <c:min val="0.2"/>
        </c:scaling>
        <c:delete val="0"/>
        <c:axPos val="l"/>
        <c:title>
          <c:tx>
            <c:rich>
              <a:bodyPr rot="0" spcFirstLastPara="1" vertOverflow="ellipsis" vert="eaVert" wrap="square" anchor="ctr" anchorCtr="1"/>
              <a:lstStyle/>
              <a:p>
                <a:pPr>
                  <a:defRPr lang="ja-JP" sz="2800" b="0" i="0" u="none" strike="noStrike" kern="1200" cap="all" baseline="0">
                    <a:solidFill>
                      <a:schemeClr val="tx1"/>
                    </a:solidFill>
                    <a:latin typeface="UD Digi Kyokasho NK-R" panose="02020400000000000000" pitchFamily="18" charset="-128"/>
                    <a:ea typeface="UD Digi Kyokasho NK-R" panose="02020400000000000000" pitchFamily="18" charset="-128"/>
                    <a:cs typeface="+mn-cs"/>
                  </a:defRPr>
                </a:pPr>
                <a:r>
                  <a:rPr lang="ja-JP" sz="2800">
                    <a:solidFill>
                      <a:schemeClr val="tx1"/>
                    </a:solidFill>
                    <a:latin typeface="UD Digi Kyokasho NK-R" panose="02020400000000000000" pitchFamily="18" charset="-128"/>
                    <a:ea typeface="UD Digi Kyokasho NK-R" panose="02020400000000000000" pitchFamily="18" charset="-128"/>
                  </a:rPr>
                  <a:t>含有量</a:t>
                </a:r>
                <a:r>
                  <a:rPr lang="ja-JP" altLang="en-US" sz="2800">
                    <a:solidFill>
                      <a:schemeClr val="tx1"/>
                    </a:solidFill>
                    <a:latin typeface="UD Digi Kyokasho NK-R" panose="02020400000000000000" pitchFamily="18" charset="-128"/>
                    <a:ea typeface="UD Digi Kyokasho NK-R" panose="02020400000000000000" pitchFamily="18" charset="-128"/>
                  </a:rPr>
                  <a:t>　㎎／Ｌ</a:t>
                </a:r>
                <a:endParaRPr lang="ja-JP" sz="2800">
                  <a:solidFill>
                    <a:schemeClr val="tx1"/>
                  </a:solidFill>
                  <a:latin typeface="UD Digi Kyokasho NK-R" panose="02020400000000000000" pitchFamily="18" charset="-128"/>
                  <a:ea typeface="UD Digi Kyokasho NK-R" panose="02020400000000000000" pitchFamily="18" charset="-128"/>
                </a:endParaRPr>
              </a:p>
            </c:rich>
          </c:tx>
          <c:layout>
            <c:manualLayout>
              <c:xMode val="edge"/>
              <c:yMode val="edge"/>
              <c:x val="0"/>
              <c:y val="0.36242598379734514"/>
            </c:manualLayout>
          </c:layout>
          <c:overlay val="0"/>
          <c:spPr>
            <a:noFill/>
            <a:ln>
              <a:noFill/>
            </a:ln>
            <a:effectLst/>
          </c:spPr>
          <c:txPr>
            <a:bodyPr rot="0" spcFirstLastPara="1" vertOverflow="ellipsis" vert="eaVert" wrap="square" anchor="ctr" anchorCtr="1"/>
            <a:lstStyle/>
            <a:p>
              <a:pPr>
                <a:defRPr lang="ja-JP" sz="2800" b="0" i="0" u="none" strike="noStrike" kern="1200" cap="all" baseline="0">
                  <a:solidFill>
                    <a:schemeClr val="tx1"/>
                  </a:solidFill>
                  <a:latin typeface="UD Digi Kyokasho NK-R" panose="02020400000000000000" pitchFamily="18" charset="-128"/>
                  <a:ea typeface="UD Digi Kyokasho NK-R" panose="02020400000000000000" pitchFamily="18" charset="-128"/>
                  <a:cs typeface="+mn-cs"/>
                </a:defRPr>
              </a:pPr>
              <a:endParaRPr lang="ja-JP"/>
            </a:p>
          </c:txPr>
        </c:title>
        <c:numFmt formatCode="0.0"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3200" b="0" i="0" u="none" strike="noStrike" kern="1200" baseline="0">
                <a:solidFill>
                  <a:schemeClr val="tx1"/>
                </a:solidFill>
                <a:latin typeface="UD Digi Kyokasho NK-R" panose="02020400000000000000" pitchFamily="18" charset="-128"/>
                <a:ea typeface="UD Digi Kyokasho NK-R" panose="02020400000000000000" pitchFamily="18" charset="-128"/>
                <a:cs typeface="+mn-cs"/>
              </a:defRPr>
            </a:pPr>
            <a:endParaRPr lang="ja-JP"/>
          </a:p>
        </c:txPr>
        <c:crossAx val="472557464"/>
        <c:crosses val="autoZero"/>
        <c:crossBetween val="between"/>
        <c:majorUnit val="0.4"/>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lt1"/>
    </a:solidFill>
    <a:ln w="9525" cap="flat" cmpd="sng" algn="ctr">
      <a:noFill/>
      <a:round/>
    </a:ln>
    <a:effectLst/>
  </c:spPr>
  <c:txPr>
    <a:bodyPr/>
    <a:lstStyle/>
    <a:p>
      <a:pPr>
        <a:defRPr/>
      </a:pPr>
      <a:endParaRPr lang="ja-JP"/>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lang="ja-JP" sz="4400" b="1" i="0" u="none" strike="noStrike" kern="1200" cap="all" spc="120" normalizeH="0" baseline="0">
                <a:solidFill>
                  <a:schemeClr val="tx1"/>
                </a:solidFill>
                <a:latin typeface="UD Digi Kyokasho NK-R" panose="02020400000000000000" pitchFamily="18" charset="-128"/>
                <a:ea typeface="UD Digi Kyokasho NK-R" panose="02020400000000000000" pitchFamily="18" charset="-128"/>
                <a:cs typeface="+mn-cs"/>
              </a:defRPr>
            </a:pPr>
            <a:r>
              <a:rPr lang="ja-JP" sz="4400">
                <a:solidFill>
                  <a:schemeClr val="tx1"/>
                </a:solidFill>
                <a:latin typeface="UD Digi Kyokasho NK-R" panose="02020400000000000000" pitchFamily="18" charset="-128"/>
                <a:ea typeface="UD Digi Kyokasho NK-R" panose="02020400000000000000" pitchFamily="18" charset="-128"/>
              </a:rPr>
              <a:t>硝酸イオン</a:t>
            </a:r>
            <a:r>
              <a:rPr lang="en-US" sz="4400">
                <a:solidFill>
                  <a:schemeClr val="tx1"/>
                </a:solidFill>
                <a:latin typeface="UD Digi Kyokasho NK-R" panose="02020400000000000000" pitchFamily="18" charset="-128"/>
                <a:ea typeface="UD Digi Kyokasho NK-R" panose="02020400000000000000" pitchFamily="18" charset="-128"/>
              </a:rPr>
              <a:t>(</a:t>
            </a:r>
            <a:r>
              <a:rPr lang="ja-JP" sz="4400">
                <a:solidFill>
                  <a:schemeClr val="tx1"/>
                </a:solidFill>
                <a:latin typeface="UD Digi Kyokasho NK-R" panose="02020400000000000000" pitchFamily="18" charset="-128"/>
                <a:ea typeface="UD Digi Kyokasho NK-R" panose="02020400000000000000" pitchFamily="18" charset="-128"/>
              </a:rPr>
              <a:t>残量</a:t>
            </a:r>
            <a:r>
              <a:rPr lang="en-US" sz="4400">
                <a:solidFill>
                  <a:schemeClr val="tx1"/>
                </a:solidFill>
                <a:latin typeface="UD Digi Kyokasho NK-R" panose="02020400000000000000" pitchFamily="18" charset="-128"/>
                <a:ea typeface="UD Digi Kyokasho NK-R" panose="02020400000000000000" pitchFamily="18" charset="-128"/>
              </a:rPr>
              <a:t>)</a:t>
            </a:r>
            <a:endParaRPr lang="ja-JP" sz="4400">
              <a:solidFill>
                <a:schemeClr val="tx1"/>
              </a:solidFill>
              <a:latin typeface="UD Digi Kyokasho NK-R" panose="02020400000000000000" pitchFamily="18" charset="-128"/>
              <a:ea typeface="UD Digi Kyokasho NK-R" panose="02020400000000000000" pitchFamily="18" charset="-128"/>
            </a:endParaRPr>
          </a:p>
        </c:rich>
      </c:tx>
      <c:layout>
        <c:manualLayout>
          <c:xMode val="edge"/>
          <c:yMode val="edge"/>
          <c:x val="0.36089146649378462"/>
          <c:y val="1.353100841380061E-3"/>
        </c:manualLayout>
      </c:layout>
      <c:overlay val="0"/>
      <c:spPr>
        <a:noFill/>
        <a:ln>
          <a:noFill/>
        </a:ln>
        <a:effectLst/>
      </c:spPr>
      <c:txPr>
        <a:bodyPr rot="0" spcFirstLastPara="1" vertOverflow="ellipsis" vert="horz" wrap="square" anchor="ctr" anchorCtr="1"/>
        <a:lstStyle/>
        <a:p>
          <a:pPr>
            <a:defRPr lang="ja-JP" sz="4400" b="1" i="0" u="none" strike="noStrike" kern="1200" cap="all" spc="120" normalizeH="0" baseline="0">
              <a:solidFill>
                <a:schemeClr val="tx1"/>
              </a:solidFill>
              <a:latin typeface="UD Digi Kyokasho NK-R" panose="02020400000000000000" pitchFamily="18" charset="-128"/>
              <a:ea typeface="UD Digi Kyokasho NK-R" panose="02020400000000000000" pitchFamily="18" charset="-128"/>
              <a:cs typeface="+mn-cs"/>
            </a:defRPr>
          </a:pPr>
          <a:endParaRPr lang="ja-JP"/>
        </a:p>
      </c:txPr>
    </c:title>
    <c:autoTitleDeleted val="0"/>
    <c:plotArea>
      <c:layout>
        <c:manualLayout>
          <c:layoutTarget val="inner"/>
          <c:xMode val="edge"/>
          <c:yMode val="edge"/>
          <c:x val="0.18730435573648843"/>
          <c:y val="8.4781550670336547E-2"/>
          <c:w val="0.76842680958033216"/>
          <c:h val="0.80187665887803794"/>
        </c:manualLayout>
      </c:layout>
      <c:barChart>
        <c:barDir val="col"/>
        <c:grouping val="clustered"/>
        <c:varyColors val="0"/>
        <c:ser>
          <c:idx val="0"/>
          <c:order val="0"/>
          <c:tx>
            <c:strRef>
              <c:f>Sheet1!$I$1</c:f>
              <c:strCache>
                <c:ptCount val="1"/>
                <c:pt idx="0">
                  <c:v>基準値</c:v>
                </c:pt>
              </c:strCache>
            </c:strRef>
          </c:tx>
          <c:spPr>
            <a:solidFill>
              <a:schemeClr val="accent1"/>
            </a:solidFill>
            <a:ln>
              <a:noFill/>
            </a:ln>
            <a:effectLst/>
          </c:spPr>
          <c:invertIfNegative val="0"/>
          <c:dLbls>
            <c:dLbl>
              <c:idx val="0"/>
              <c:layout>
                <c:manualLayout>
                  <c:x val="0"/>
                  <c:y val="1.2735055050303857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B68E-4B1D-BA7F-65FBEB42135D}"/>
                </c:ext>
              </c:extLst>
            </c:dLbl>
            <c:dLbl>
              <c:idx val="1"/>
              <c:layout>
                <c:manualLayout>
                  <c:x val="0"/>
                  <c:y val="1.2917115177610334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B68E-4B1D-BA7F-65FBEB42135D}"/>
                </c:ext>
              </c:extLst>
            </c:dLbl>
            <c:dLbl>
              <c:idx val="2"/>
              <c:layout>
                <c:manualLayout>
                  <c:x val="0"/>
                  <c:y val="1.2917115177610294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B68E-4B1D-BA7F-65FBEB42135D}"/>
                </c:ext>
              </c:extLst>
            </c:dLbl>
            <c:dLbl>
              <c:idx val="3"/>
              <c:layout>
                <c:manualLayout>
                  <c:x val="0"/>
                  <c:y val="1.2917115177610334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B68E-4B1D-BA7F-65FBEB42135D}"/>
                </c:ext>
              </c:extLst>
            </c:dLbl>
            <c:spPr>
              <a:noFill/>
              <a:ln>
                <a:noFill/>
              </a:ln>
              <a:effectLst/>
            </c:spPr>
            <c:txPr>
              <a:bodyPr rot="0" spcFirstLastPara="1" vertOverflow="clip" horzOverflow="clip" vert="horz" wrap="square" lIns="38100" tIns="19050" rIns="38100" bIns="19050" anchor="ctr" anchorCtr="1">
                <a:spAutoFit/>
              </a:bodyPr>
              <a:lstStyle/>
              <a:p>
                <a:pPr>
                  <a:defRPr lang="ja-JP" sz="2800" b="0" i="0" u="none" strike="noStrike" kern="1200" baseline="0">
                    <a:solidFill>
                      <a:schemeClr val="tx1"/>
                    </a:solidFill>
                    <a:latin typeface="UD Digi Kyokasho N-B" panose="02020700000000000000" pitchFamily="17" charset="-128"/>
                    <a:ea typeface="UD Digi Kyokasho N-B" panose="02020700000000000000" pitchFamily="17"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Sheet1!$H$2:$H$5</c:f>
              <c:strCache>
                <c:ptCount val="4"/>
                <c:pt idx="0">
                  <c:v>脱脂綿</c:v>
                </c:pt>
                <c:pt idx="1">
                  <c:v>活性炭</c:v>
                </c:pt>
                <c:pt idx="2">
                  <c:v>貝殻</c:v>
                </c:pt>
                <c:pt idx="3">
                  <c:v>竹炭</c:v>
                </c:pt>
              </c:strCache>
            </c:strRef>
          </c:cat>
          <c:val>
            <c:numRef>
              <c:f>Sheet1!$I$2:$I$5</c:f>
              <c:numCache>
                <c:formatCode>0.0</c:formatCode>
                <c:ptCount val="4"/>
                <c:pt idx="0">
                  <c:v>18.5</c:v>
                </c:pt>
                <c:pt idx="1">
                  <c:v>18.5</c:v>
                </c:pt>
                <c:pt idx="2">
                  <c:v>18.5</c:v>
                </c:pt>
                <c:pt idx="3">
                  <c:v>18.5</c:v>
                </c:pt>
              </c:numCache>
            </c:numRef>
          </c:val>
          <c:extLst>
            <c:ext xmlns:c16="http://schemas.microsoft.com/office/drawing/2014/chart" uri="{C3380CC4-5D6E-409C-BE32-E72D297353CC}">
              <c16:uniqueId val="{00000004-B68E-4B1D-BA7F-65FBEB42135D}"/>
            </c:ext>
          </c:extLst>
        </c:ser>
        <c:ser>
          <c:idx val="1"/>
          <c:order val="1"/>
          <c:tx>
            <c:strRef>
              <c:f>Sheet1!$J$1</c:f>
              <c:strCache>
                <c:ptCount val="1"/>
                <c:pt idx="0">
                  <c:v>1回目</c:v>
                </c:pt>
              </c:strCache>
            </c:strRef>
          </c:tx>
          <c:spPr>
            <a:solidFill>
              <a:schemeClr val="accent2"/>
            </a:solidFill>
            <a:ln>
              <a:noFill/>
            </a:ln>
            <a:effectLst/>
          </c:spPr>
          <c:invertIfNegative val="0"/>
          <c:dLbls>
            <c:dLbl>
              <c:idx val="1"/>
              <c:layout>
                <c:manualLayout>
                  <c:x val="1.9193480866215324E-2"/>
                  <c:y val="-7.8741972928186699E-17"/>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B68E-4B1D-BA7F-65FBEB42135D}"/>
                </c:ext>
              </c:extLst>
            </c:dLbl>
            <c:dLbl>
              <c:idx val="3"/>
              <c:layout>
                <c:manualLayout>
                  <c:x val="0"/>
                  <c:y val="-3.8514362506299422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B68E-4B1D-BA7F-65FBEB42135D}"/>
                </c:ext>
              </c:extLst>
            </c:dLbl>
            <c:spPr>
              <a:noFill/>
              <a:ln>
                <a:noFill/>
              </a:ln>
              <a:effectLst/>
            </c:spPr>
            <c:txPr>
              <a:bodyPr rot="0" spcFirstLastPara="1" vertOverflow="clip" horzOverflow="clip" vert="horz" wrap="square" lIns="38100" tIns="19050" rIns="38100" bIns="19050" anchor="ctr" anchorCtr="1">
                <a:spAutoFit/>
              </a:bodyPr>
              <a:lstStyle/>
              <a:p>
                <a:pPr>
                  <a:defRPr lang="ja-JP" sz="2800" b="0" i="0" u="none" strike="noStrike" kern="1200" baseline="0">
                    <a:solidFill>
                      <a:schemeClr val="tx1"/>
                    </a:solidFill>
                    <a:latin typeface="UD Digi Kyokasho N-B" panose="02020700000000000000" pitchFamily="17" charset="-128"/>
                    <a:ea typeface="UD Digi Kyokasho N-B" panose="02020700000000000000" pitchFamily="17"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Sheet1!$H$2:$H$5</c:f>
              <c:strCache>
                <c:ptCount val="4"/>
                <c:pt idx="0">
                  <c:v>脱脂綿</c:v>
                </c:pt>
                <c:pt idx="1">
                  <c:v>活性炭</c:v>
                </c:pt>
                <c:pt idx="2">
                  <c:v>貝殻</c:v>
                </c:pt>
                <c:pt idx="3">
                  <c:v>竹炭</c:v>
                </c:pt>
              </c:strCache>
            </c:strRef>
          </c:cat>
          <c:val>
            <c:numRef>
              <c:f>Sheet1!$J$2:$J$5</c:f>
              <c:numCache>
                <c:formatCode>0.0</c:formatCode>
                <c:ptCount val="4"/>
                <c:pt idx="0">
                  <c:v>6.8</c:v>
                </c:pt>
                <c:pt idx="1">
                  <c:v>12.2</c:v>
                </c:pt>
                <c:pt idx="2">
                  <c:v>8.0500000000000007</c:v>
                </c:pt>
                <c:pt idx="3">
                  <c:v>9.25</c:v>
                </c:pt>
              </c:numCache>
            </c:numRef>
          </c:val>
          <c:extLst>
            <c:ext xmlns:c16="http://schemas.microsoft.com/office/drawing/2014/chart" uri="{C3380CC4-5D6E-409C-BE32-E72D297353CC}">
              <c16:uniqueId val="{00000007-B68E-4B1D-BA7F-65FBEB42135D}"/>
            </c:ext>
          </c:extLst>
        </c:ser>
        <c:ser>
          <c:idx val="2"/>
          <c:order val="2"/>
          <c:tx>
            <c:strRef>
              <c:f>Sheet1!$K$1</c:f>
              <c:strCache>
                <c:ptCount val="1"/>
                <c:pt idx="0">
                  <c:v>2回目</c:v>
                </c:pt>
              </c:strCache>
            </c:strRef>
          </c:tx>
          <c:spPr>
            <a:solidFill>
              <a:schemeClr val="accent3"/>
            </a:solidFill>
            <a:ln>
              <a:noFill/>
            </a:ln>
            <a:effectLst/>
          </c:spPr>
          <c:invertIfNegative val="0"/>
          <c:dLbls>
            <c:dLbl>
              <c:idx val="0"/>
              <c:layout>
                <c:manualLayout>
                  <c:x val="-3.5187641764087886E-17"/>
                  <c:y val="1.2885198964719919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B68E-4B1D-BA7F-65FBEB42135D}"/>
                </c:ext>
              </c:extLst>
            </c:dLbl>
            <c:dLbl>
              <c:idx val="1"/>
              <c:layout>
                <c:manualLayout>
                  <c:x val="-7.0533537692266333E-17"/>
                  <c:y val="1.3013166181889226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B68E-4B1D-BA7F-65FBEB42135D}"/>
                </c:ext>
              </c:extLst>
            </c:dLbl>
            <c:dLbl>
              <c:idx val="2"/>
              <c:layout>
                <c:manualLayout>
                  <c:x val="0"/>
                  <c:y val="-1.7106185637134702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B68E-4B1D-BA7F-65FBEB42135D}"/>
                </c:ext>
              </c:extLst>
            </c:dLbl>
            <c:dLbl>
              <c:idx val="3"/>
              <c:layout>
                <c:manualLayout>
                  <c:x val="0"/>
                  <c:y val="9.6785089736541666E-3"/>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B68E-4B1D-BA7F-65FBEB42135D}"/>
                </c:ext>
              </c:extLst>
            </c:dLbl>
            <c:spPr>
              <a:noFill/>
              <a:ln>
                <a:noFill/>
              </a:ln>
              <a:effectLst/>
            </c:spPr>
            <c:txPr>
              <a:bodyPr rot="0" spcFirstLastPara="1" vertOverflow="clip" horzOverflow="clip" vert="horz" wrap="square" lIns="38100" tIns="19050" rIns="38100" bIns="19050" anchor="ctr" anchorCtr="1">
                <a:spAutoFit/>
              </a:bodyPr>
              <a:lstStyle/>
              <a:p>
                <a:pPr>
                  <a:defRPr lang="ja-JP" sz="2800" b="0" i="0" u="none" strike="noStrike" kern="1200" baseline="0">
                    <a:solidFill>
                      <a:schemeClr val="tx1"/>
                    </a:solidFill>
                    <a:latin typeface="UD Digi Kyokasho N-B" panose="02020700000000000000" pitchFamily="17" charset="-128"/>
                    <a:ea typeface="UD Digi Kyokasho N-B" panose="02020700000000000000" pitchFamily="17"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Sheet1!$H$2:$H$5</c:f>
              <c:strCache>
                <c:ptCount val="4"/>
                <c:pt idx="0">
                  <c:v>脱脂綿</c:v>
                </c:pt>
                <c:pt idx="1">
                  <c:v>活性炭</c:v>
                </c:pt>
                <c:pt idx="2">
                  <c:v>貝殻</c:v>
                </c:pt>
                <c:pt idx="3">
                  <c:v>竹炭</c:v>
                </c:pt>
              </c:strCache>
            </c:strRef>
          </c:cat>
          <c:val>
            <c:numRef>
              <c:f>Sheet1!$K$2:$K$5</c:f>
              <c:numCache>
                <c:formatCode>0.0</c:formatCode>
                <c:ptCount val="4"/>
                <c:pt idx="0">
                  <c:v>14.5</c:v>
                </c:pt>
                <c:pt idx="1">
                  <c:v>4.8</c:v>
                </c:pt>
                <c:pt idx="2">
                  <c:v>12</c:v>
                </c:pt>
                <c:pt idx="3">
                  <c:v>9.1</c:v>
                </c:pt>
              </c:numCache>
            </c:numRef>
          </c:val>
          <c:extLst>
            <c:ext xmlns:c16="http://schemas.microsoft.com/office/drawing/2014/chart" uri="{C3380CC4-5D6E-409C-BE32-E72D297353CC}">
              <c16:uniqueId val="{0000000C-B68E-4B1D-BA7F-65FBEB42135D}"/>
            </c:ext>
          </c:extLst>
        </c:ser>
        <c:dLbls>
          <c:dLblPos val="outEnd"/>
          <c:showLegendKey val="0"/>
          <c:showVal val="1"/>
          <c:showCatName val="0"/>
          <c:showSerName val="0"/>
          <c:showPercent val="0"/>
          <c:showBubbleSize val="0"/>
        </c:dLbls>
        <c:gapWidth val="444"/>
        <c:overlap val="-90"/>
        <c:axId val="651268656"/>
        <c:axId val="651270952"/>
      </c:barChart>
      <c:catAx>
        <c:axId val="65126865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3200" b="0" i="0" u="none" strike="noStrike" kern="1200" cap="all" spc="120" normalizeH="0" baseline="0">
                <a:solidFill>
                  <a:schemeClr val="tx1"/>
                </a:solidFill>
                <a:latin typeface="UD Digi Kyokasho NK-B" panose="02020700000000000000" pitchFamily="18" charset="-128"/>
                <a:ea typeface="UD Digi Kyokasho NK-B" panose="02020700000000000000" pitchFamily="18" charset="-128"/>
                <a:cs typeface="+mn-cs"/>
              </a:defRPr>
            </a:pPr>
            <a:endParaRPr lang="ja-JP"/>
          </a:p>
        </c:txPr>
        <c:crossAx val="651270952"/>
        <c:crosses val="autoZero"/>
        <c:auto val="1"/>
        <c:lblAlgn val="ctr"/>
        <c:lblOffset val="100"/>
        <c:noMultiLvlLbl val="0"/>
      </c:catAx>
      <c:valAx>
        <c:axId val="651270952"/>
        <c:scaling>
          <c:orientation val="minMax"/>
          <c:max val="25"/>
          <c:min val="1"/>
        </c:scaling>
        <c:delete val="0"/>
        <c:axPos val="l"/>
        <c:title>
          <c:tx>
            <c:rich>
              <a:bodyPr rot="0" spcFirstLastPara="1" vertOverflow="ellipsis" vert="eaVert" wrap="square" anchor="ctr" anchorCtr="1"/>
              <a:lstStyle/>
              <a:p>
                <a:pPr>
                  <a:defRPr lang="ja-JP" sz="2800" b="0" i="0" u="none" strike="noStrike" kern="1200" cap="all" baseline="0">
                    <a:solidFill>
                      <a:schemeClr val="tx1"/>
                    </a:solidFill>
                    <a:latin typeface="UD Digi Kyokasho NK-R" panose="02020400000000000000" pitchFamily="18" charset="-128"/>
                    <a:ea typeface="UD Digi Kyokasho NK-R" panose="02020400000000000000" pitchFamily="18" charset="-128"/>
                    <a:cs typeface="+mn-cs"/>
                  </a:defRPr>
                </a:pPr>
                <a:r>
                  <a:rPr lang="ja-JP" altLang="en-US" sz="2800">
                    <a:solidFill>
                      <a:schemeClr val="tx1"/>
                    </a:solidFill>
                    <a:latin typeface="UD Digi Kyokasho NK-R" panose="02020400000000000000" pitchFamily="18" charset="-128"/>
                    <a:ea typeface="UD Digi Kyokasho NK-R" panose="02020400000000000000" pitchFamily="18" charset="-128"/>
                  </a:rPr>
                  <a:t>含有量　㎎／Ｌ</a:t>
                </a:r>
                <a:endParaRPr lang="ja-JP" sz="2800">
                  <a:solidFill>
                    <a:schemeClr val="tx1"/>
                  </a:solidFill>
                  <a:latin typeface="UD Digi Kyokasho NK-R" panose="02020400000000000000" pitchFamily="18" charset="-128"/>
                  <a:ea typeface="UD Digi Kyokasho NK-R" panose="02020400000000000000" pitchFamily="18" charset="-128"/>
                </a:endParaRPr>
              </a:p>
            </c:rich>
          </c:tx>
          <c:layout>
            <c:manualLayout>
              <c:xMode val="edge"/>
              <c:yMode val="edge"/>
              <c:x val="1.0738585895180756E-3"/>
              <c:y val="0.37504313875949202"/>
            </c:manualLayout>
          </c:layout>
          <c:overlay val="0"/>
          <c:spPr>
            <a:noFill/>
            <a:ln>
              <a:noFill/>
            </a:ln>
            <a:effectLst/>
          </c:spPr>
          <c:txPr>
            <a:bodyPr rot="0" spcFirstLastPara="1" vertOverflow="ellipsis" vert="eaVert" wrap="square" anchor="ctr" anchorCtr="1"/>
            <a:lstStyle/>
            <a:p>
              <a:pPr>
                <a:defRPr lang="ja-JP" sz="2800" b="0" i="0" u="none" strike="noStrike" kern="1200" cap="all" baseline="0">
                  <a:solidFill>
                    <a:schemeClr val="tx1"/>
                  </a:solidFill>
                  <a:latin typeface="UD Digi Kyokasho NK-R" panose="02020400000000000000" pitchFamily="18" charset="-128"/>
                  <a:ea typeface="UD Digi Kyokasho NK-R" panose="02020400000000000000" pitchFamily="18" charset="-128"/>
                  <a:cs typeface="+mn-cs"/>
                </a:defRPr>
              </a:pPr>
              <a:endParaRPr lang="ja-JP"/>
            </a:p>
          </c:txPr>
        </c:title>
        <c:numFmt formatCode="0.0"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3200" b="0" i="0" u="none" strike="noStrike" kern="1200" baseline="0">
                <a:solidFill>
                  <a:schemeClr val="tx1"/>
                </a:solidFill>
                <a:latin typeface="UD Digi Kyokasho NK-R" panose="02020400000000000000" pitchFamily="18" charset="-128"/>
                <a:ea typeface="UD Digi Kyokasho NK-R" panose="02020400000000000000" pitchFamily="18" charset="-128"/>
                <a:cs typeface="+mn-cs"/>
              </a:defRPr>
            </a:pPr>
            <a:endParaRPr lang="ja-JP"/>
          </a:p>
        </c:txPr>
        <c:crossAx val="651268656"/>
        <c:crosses val="autoZero"/>
        <c:crossBetween val="between"/>
        <c:majorUnit val="4"/>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lt1"/>
    </a:solidFill>
    <a:ln w="9525" cap="flat" cmpd="sng" algn="ctr">
      <a:noFill/>
      <a:round/>
    </a:ln>
    <a:effectLst/>
  </c:spPr>
  <c:txPr>
    <a:bodyPr/>
    <a:lstStyle/>
    <a:p>
      <a:pPr>
        <a:defRPr/>
      </a:pPr>
      <a:endParaRPr lang="ja-JP"/>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lang="ja-JP" sz="4400" b="1" i="0" u="none" strike="noStrike" kern="1200" cap="all" spc="120" normalizeH="0" baseline="0">
                <a:solidFill>
                  <a:schemeClr val="tx1"/>
                </a:solidFill>
                <a:latin typeface="UD Digi Kyokasho NK-R" panose="02020400000000000000" pitchFamily="18" charset="-128"/>
                <a:ea typeface="UD Digi Kyokasho NK-R" panose="02020400000000000000" pitchFamily="18" charset="-128"/>
                <a:cs typeface="+mn-cs"/>
              </a:defRPr>
            </a:pPr>
            <a:r>
              <a:rPr lang="ja-JP" sz="4400">
                <a:latin typeface="UD Digi Kyokasho NK-R" panose="02020400000000000000" pitchFamily="18" charset="-128"/>
                <a:ea typeface="UD Digi Kyokasho NK-R" panose="02020400000000000000" pitchFamily="18" charset="-128"/>
              </a:rPr>
              <a:t> 油分</a:t>
            </a:r>
            <a:r>
              <a:rPr lang="en-US" sz="4400">
                <a:latin typeface="UD Digi Kyokasho NK-R" panose="02020400000000000000" pitchFamily="18" charset="-128"/>
                <a:ea typeface="UD Digi Kyokasho NK-R" panose="02020400000000000000" pitchFamily="18" charset="-128"/>
              </a:rPr>
              <a:t>(</a:t>
            </a:r>
            <a:r>
              <a:rPr lang="ja-JP" sz="4400">
                <a:latin typeface="UD Digi Kyokasho NK-R" panose="02020400000000000000" pitchFamily="18" charset="-128"/>
                <a:ea typeface="UD Digi Kyokasho NK-R" panose="02020400000000000000" pitchFamily="18" charset="-128"/>
              </a:rPr>
              <a:t>残量</a:t>
            </a:r>
            <a:r>
              <a:rPr lang="en-US" sz="4400">
                <a:latin typeface="UD Digi Kyokasho NK-R" panose="02020400000000000000" pitchFamily="18" charset="-128"/>
                <a:ea typeface="UD Digi Kyokasho NK-R" panose="02020400000000000000" pitchFamily="18" charset="-128"/>
              </a:rPr>
              <a:t>)</a:t>
            </a:r>
            <a:endParaRPr lang="ja-JP" sz="4400">
              <a:latin typeface="UD Digi Kyokasho NK-R" panose="02020400000000000000" pitchFamily="18" charset="-128"/>
              <a:ea typeface="UD Digi Kyokasho NK-R" panose="02020400000000000000" pitchFamily="18" charset="-128"/>
            </a:endParaRPr>
          </a:p>
        </c:rich>
      </c:tx>
      <c:layout/>
      <c:overlay val="0"/>
      <c:spPr>
        <a:noFill/>
        <a:ln>
          <a:noFill/>
        </a:ln>
        <a:effectLst/>
      </c:spPr>
      <c:txPr>
        <a:bodyPr rot="0" spcFirstLastPara="1" vertOverflow="ellipsis" vert="horz" wrap="square" anchor="ctr" anchorCtr="1"/>
        <a:lstStyle/>
        <a:p>
          <a:pPr>
            <a:defRPr lang="ja-JP" sz="4400" b="1" i="0" u="none" strike="noStrike" kern="1200" cap="all" spc="120" normalizeH="0" baseline="0">
              <a:solidFill>
                <a:schemeClr val="tx1"/>
              </a:solidFill>
              <a:latin typeface="UD Digi Kyokasho NK-R" panose="02020400000000000000" pitchFamily="18" charset="-128"/>
              <a:ea typeface="UD Digi Kyokasho NK-R" panose="02020400000000000000" pitchFamily="18" charset="-128"/>
              <a:cs typeface="+mn-cs"/>
            </a:defRPr>
          </a:pPr>
          <a:endParaRPr lang="ja-JP"/>
        </a:p>
      </c:txPr>
    </c:title>
    <c:autoTitleDeleted val="0"/>
    <c:plotArea>
      <c:layout>
        <c:manualLayout>
          <c:layoutTarget val="inner"/>
          <c:xMode val="edge"/>
          <c:yMode val="edge"/>
          <c:x val="0.1604544428421649"/>
          <c:y val="0.10701345963986005"/>
          <c:w val="0.80584177182118055"/>
          <c:h val="0.76799101170419015"/>
        </c:manualLayout>
      </c:layout>
      <c:barChart>
        <c:barDir val="col"/>
        <c:grouping val="clustered"/>
        <c:varyColors val="0"/>
        <c:ser>
          <c:idx val="0"/>
          <c:order val="0"/>
          <c:tx>
            <c:strRef>
              <c:f>Sheet1!$Q$1</c:f>
              <c:strCache>
                <c:ptCount val="1"/>
                <c:pt idx="0">
                  <c:v>基準値</c:v>
                </c:pt>
              </c:strCache>
            </c:strRef>
          </c:tx>
          <c:spPr>
            <a:solidFill>
              <a:schemeClr val="accent1"/>
            </a:solidFill>
            <a:ln>
              <a:noFill/>
            </a:ln>
            <a:effectLst/>
          </c:spPr>
          <c:invertIfNegative val="0"/>
          <c:dLbls>
            <c:spPr>
              <a:noFill/>
              <a:ln>
                <a:noFill/>
              </a:ln>
              <a:effectLst/>
            </c:spPr>
            <c:txPr>
              <a:bodyPr rot="0" spcFirstLastPara="1" vertOverflow="clip" horzOverflow="clip" vert="horz" wrap="square" lIns="38100" tIns="19050" rIns="38100" bIns="19050" anchor="ctr" anchorCtr="1">
                <a:spAutoFit/>
              </a:bodyPr>
              <a:lstStyle/>
              <a:p>
                <a:pPr>
                  <a:defRPr lang="ja-JP" sz="2800" b="0" i="0" u="none" strike="noStrike" kern="1200" baseline="0">
                    <a:solidFill>
                      <a:schemeClr val="tx1"/>
                    </a:solidFill>
                    <a:latin typeface="UD Digi Kyokasho N-B" panose="02020700000000000000" pitchFamily="17" charset="-128"/>
                    <a:ea typeface="UD Digi Kyokasho N-B" panose="02020700000000000000" pitchFamily="17"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Sheet1!$P$2:$P$5</c:f>
              <c:strCache>
                <c:ptCount val="4"/>
                <c:pt idx="0">
                  <c:v>脱脂綿</c:v>
                </c:pt>
                <c:pt idx="1">
                  <c:v>活性炭</c:v>
                </c:pt>
                <c:pt idx="2">
                  <c:v>貝殻</c:v>
                </c:pt>
                <c:pt idx="3">
                  <c:v>竹炭</c:v>
                </c:pt>
              </c:strCache>
            </c:strRef>
          </c:cat>
          <c:val>
            <c:numRef>
              <c:f>Sheet1!$Q$2:$Q$5</c:f>
              <c:numCache>
                <c:formatCode>General</c:formatCode>
                <c:ptCount val="4"/>
                <c:pt idx="0">
                  <c:v>55.5</c:v>
                </c:pt>
                <c:pt idx="1">
                  <c:v>55.5</c:v>
                </c:pt>
                <c:pt idx="2">
                  <c:v>55.5</c:v>
                </c:pt>
                <c:pt idx="3">
                  <c:v>55.5</c:v>
                </c:pt>
              </c:numCache>
            </c:numRef>
          </c:val>
          <c:extLst>
            <c:ext xmlns:c16="http://schemas.microsoft.com/office/drawing/2014/chart" uri="{C3380CC4-5D6E-409C-BE32-E72D297353CC}">
              <c16:uniqueId val="{00000004-ECD5-4F60-97BA-29771F35DDE5}"/>
            </c:ext>
          </c:extLst>
        </c:ser>
        <c:ser>
          <c:idx val="1"/>
          <c:order val="1"/>
          <c:tx>
            <c:strRef>
              <c:f>Sheet1!$R$1</c:f>
              <c:strCache>
                <c:ptCount val="1"/>
                <c:pt idx="0">
                  <c:v>1回目</c:v>
                </c:pt>
              </c:strCache>
            </c:strRef>
          </c:tx>
          <c:spPr>
            <a:solidFill>
              <a:schemeClr val="accent2"/>
            </a:solidFill>
            <a:ln>
              <a:noFill/>
            </a:ln>
            <a:effectLst/>
          </c:spPr>
          <c:invertIfNegative val="0"/>
          <c:dLbls>
            <c:spPr>
              <a:noFill/>
              <a:ln>
                <a:noFill/>
              </a:ln>
              <a:effectLst/>
            </c:spPr>
            <c:txPr>
              <a:bodyPr rot="0" spcFirstLastPara="1" vertOverflow="clip" horzOverflow="clip" vert="horz" wrap="square" lIns="38100" tIns="19050" rIns="38100" bIns="19050" anchor="ctr" anchorCtr="1">
                <a:spAutoFit/>
              </a:bodyPr>
              <a:lstStyle/>
              <a:p>
                <a:pPr>
                  <a:defRPr lang="ja-JP" sz="2800" b="0" i="0" u="none" strike="noStrike" kern="1200" baseline="0">
                    <a:solidFill>
                      <a:schemeClr val="tx1"/>
                    </a:solidFill>
                    <a:latin typeface="UD Digi Kyokasho N-B" panose="02020700000000000000" pitchFamily="17" charset="-128"/>
                    <a:ea typeface="UD Digi Kyokasho N-B" panose="02020700000000000000" pitchFamily="17"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Sheet1!$P$2:$P$5</c:f>
              <c:strCache>
                <c:ptCount val="4"/>
                <c:pt idx="0">
                  <c:v>脱脂綿</c:v>
                </c:pt>
                <c:pt idx="1">
                  <c:v>活性炭</c:v>
                </c:pt>
                <c:pt idx="2">
                  <c:v>貝殻</c:v>
                </c:pt>
                <c:pt idx="3">
                  <c:v>竹炭</c:v>
                </c:pt>
              </c:strCache>
            </c:strRef>
          </c:cat>
          <c:val>
            <c:numRef>
              <c:f>Sheet1!$R$2:$R$5</c:f>
              <c:numCache>
                <c:formatCode>General</c:formatCode>
                <c:ptCount val="4"/>
                <c:pt idx="0">
                  <c:v>18</c:v>
                </c:pt>
                <c:pt idx="1">
                  <c:v>60</c:v>
                </c:pt>
                <c:pt idx="2">
                  <c:v>28</c:v>
                </c:pt>
                <c:pt idx="3">
                  <c:v>34</c:v>
                </c:pt>
              </c:numCache>
            </c:numRef>
          </c:val>
          <c:extLst>
            <c:ext xmlns:c16="http://schemas.microsoft.com/office/drawing/2014/chart" uri="{C3380CC4-5D6E-409C-BE32-E72D297353CC}">
              <c16:uniqueId val="{00000007-ECD5-4F60-97BA-29771F35DDE5}"/>
            </c:ext>
          </c:extLst>
        </c:ser>
        <c:dLbls>
          <c:dLblPos val="outEnd"/>
          <c:showLegendKey val="0"/>
          <c:showVal val="1"/>
          <c:showCatName val="0"/>
          <c:showSerName val="0"/>
          <c:showPercent val="0"/>
          <c:showBubbleSize val="0"/>
        </c:dLbls>
        <c:gapWidth val="444"/>
        <c:overlap val="-90"/>
        <c:axId val="788657760"/>
        <c:axId val="788657432"/>
      </c:barChart>
      <c:catAx>
        <c:axId val="78865776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3600" b="1" i="0" u="none" strike="noStrike" kern="1200" cap="all" spc="120" normalizeH="0" baseline="0">
                <a:solidFill>
                  <a:schemeClr val="tx1"/>
                </a:solidFill>
                <a:latin typeface="UD Digi Kyokasho NK-B" panose="02020700000000000000" pitchFamily="18" charset="-128"/>
                <a:ea typeface="UD Digi Kyokasho NK-B" panose="02020700000000000000" pitchFamily="18" charset="-128"/>
                <a:cs typeface="+mn-cs"/>
              </a:defRPr>
            </a:pPr>
            <a:endParaRPr lang="ja-JP"/>
          </a:p>
        </c:txPr>
        <c:crossAx val="788657432"/>
        <c:crosses val="autoZero"/>
        <c:auto val="1"/>
        <c:lblAlgn val="ctr"/>
        <c:lblOffset val="100"/>
        <c:noMultiLvlLbl val="0"/>
      </c:catAx>
      <c:valAx>
        <c:axId val="788657432"/>
        <c:scaling>
          <c:orientation val="minMax"/>
          <c:max val="65"/>
          <c:min val="5"/>
        </c:scaling>
        <c:delete val="0"/>
        <c:axPos val="l"/>
        <c:title>
          <c:tx>
            <c:rich>
              <a:bodyPr rot="0" spcFirstLastPara="1" vertOverflow="ellipsis" vert="eaVert" wrap="square" anchor="ctr" anchorCtr="1"/>
              <a:lstStyle/>
              <a:p>
                <a:pPr>
                  <a:defRPr lang="ja-JP" sz="2800" b="0" i="0" u="none" strike="noStrike" kern="1200" cap="all" baseline="0">
                    <a:solidFill>
                      <a:schemeClr val="tx1"/>
                    </a:solidFill>
                    <a:latin typeface="UD Digi Kyokasho NK-R" panose="02020400000000000000" pitchFamily="18" charset="-128"/>
                    <a:ea typeface="UD Digi Kyokasho NK-R" panose="02020400000000000000" pitchFamily="18" charset="-128"/>
                    <a:cs typeface="+mn-cs"/>
                  </a:defRPr>
                </a:pPr>
                <a:r>
                  <a:rPr lang="ja-JP" sz="2800">
                    <a:latin typeface="UD Digi Kyokasho NK-R" panose="02020400000000000000" pitchFamily="18" charset="-128"/>
                    <a:ea typeface="UD Digi Kyokasho NK-R" panose="02020400000000000000" pitchFamily="18" charset="-128"/>
                  </a:rPr>
                  <a:t>含有量　㎎／Ｌ</a:t>
                </a:r>
              </a:p>
            </c:rich>
          </c:tx>
          <c:layout>
            <c:manualLayout>
              <c:xMode val="edge"/>
              <c:yMode val="edge"/>
              <c:x val="3.2542916869889176E-5"/>
              <c:y val="0.37516432988883841"/>
            </c:manualLayout>
          </c:layout>
          <c:overlay val="0"/>
          <c:spPr>
            <a:noFill/>
            <a:ln>
              <a:noFill/>
            </a:ln>
            <a:effectLst/>
          </c:spPr>
          <c:txPr>
            <a:bodyPr rot="0" spcFirstLastPara="1" vertOverflow="ellipsis" vert="eaVert" wrap="square" anchor="ctr" anchorCtr="1"/>
            <a:lstStyle/>
            <a:p>
              <a:pPr>
                <a:defRPr lang="ja-JP" sz="2800" b="0" i="0" u="none" strike="noStrike" kern="1200" cap="all" baseline="0">
                  <a:solidFill>
                    <a:schemeClr val="tx1"/>
                  </a:solidFill>
                  <a:latin typeface="UD Digi Kyokasho NK-R" panose="02020400000000000000" pitchFamily="18" charset="-128"/>
                  <a:ea typeface="UD Digi Kyokasho NK-R" panose="02020400000000000000" pitchFamily="18" charset="-128"/>
                  <a:cs typeface="+mn-cs"/>
                </a:defRPr>
              </a:pPr>
              <a:endParaRPr lang="ja-JP"/>
            </a:p>
          </c:txPr>
        </c:title>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3200" b="0" i="0" u="none" strike="noStrike" kern="1200" baseline="0">
                <a:solidFill>
                  <a:schemeClr val="tx1"/>
                </a:solidFill>
                <a:latin typeface="UD Digi Kyokasho NK-R" panose="02020400000000000000" pitchFamily="18" charset="-128"/>
                <a:ea typeface="UD Digi Kyokasho NK-R" panose="02020400000000000000" pitchFamily="18" charset="-128"/>
                <a:cs typeface="+mn-cs"/>
              </a:defRPr>
            </a:pPr>
            <a:endParaRPr lang="ja-JP"/>
          </a:p>
        </c:txPr>
        <c:crossAx val="788657760"/>
        <c:crosses val="autoZero"/>
        <c:crossBetween val="between"/>
        <c:majorUnit val="15"/>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lt1"/>
    </a:solidFill>
    <a:ln w="9525" cap="flat" cmpd="sng" algn="ctr">
      <a:noFill/>
      <a:round/>
    </a:ln>
    <a:effectLst/>
  </c:spPr>
  <c:txPr>
    <a:bodyPr/>
    <a:lstStyle/>
    <a:p>
      <a:pPr>
        <a:defRPr>
          <a:solidFill>
            <a:schemeClr val="tx1"/>
          </a:solidFill>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800"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800"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800"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ja-JP" altLang="en-US"/>
              <a:t>マスター タイトルの書式設定</a:t>
            </a:r>
            <a:endParaRPr lang="en-US"/>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96A42520-0527-492C-BEB4-37134C5E1DB2}" type="datetimeFigureOut">
              <a:rPr kumimoji="1" lang="ja-JP" altLang="en-US" smtClean="0"/>
              <a:t>2022/5/18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156ECEF-4F37-43E4-A286-B8D0CC3EB8BC}" type="slidenum">
              <a:rPr kumimoji="1" lang="ja-JP" altLang="en-US" smtClean="0"/>
              <a:t>‹#›</a:t>
            </a:fld>
            <a:endParaRPr kumimoji="1" lang="ja-JP" altLang="en-US"/>
          </a:p>
        </p:txBody>
      </p:sp>
    </p:spTree>
    <p:extLst>
      <p:ext uri="{BB962C8B-B14F-4D97-AF65-F5344CB8AC3E}">
        <p14:creationId xmlns:p14="http://schemas.microsoft.com/office/powerpoint/2010/main" val="1306121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96A42520-0527-492C-BEB4-37134C5E1DB2}" type="datetimeFigureOut">
              <a:rPr kumimoji="1" lang="ja-JP" altLang="en-US" smtClean="0"/>
              <a:t>2022/5/18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156ECEF-4F37-43E4-A286-B8D0CC3EB8BC}" type="slidenum">
              <a:rPr kumimoji="1" lang="ja-JP" altLang="en-US" smtClean="0"/>
              <a:t>‹#›</a:t>
            </a:fld>
            <a:endParaRPr kumimoji="1" lang="ja-JP" altLang="en-US"/>
          </a:p>
        </p:txBody>
      </p:sp>
    </p:spTree>
    <p:extLst>
      <p:ext uri="{BB962C8B-B14F-4D97-AF65-F5344CB8AC3E}">
        <p14:creationId xmlns:p14="http://schemas.microsoft.com/office/powerpoint/2010/main" val="306091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96A42520-0527-492C-BEB4-37134C5E1DB2}" type="datetimeFigureOut">
              <a:rPr kumimoji="1" lang="ja-JP" altLang="en-US" smtClean="0"/>
              <a:t>2022/5/18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156ECEF-4F37-43E4-A286-B8D0CC3EB8BC}" type="slidenum">
              <a:rPr kumimoji="1" lang="ja-JP" altLang="en-US" smtClean="0"/>
              <a:t>‹#›</a:t>
            </a:fld>
            <a:endParaRPr kumimoji="1" lang="ja-JP" altLang="en-US"/>
          </a:p>
        </p:txBody>
      </p:sp>
    </p:spTree>
    <p:extLst>
      <p:ext uri="{BB962C8B-B14F-4D97-AF65-F5344CB8AC3E}">
        <p14:creationId xmlns:p14="http://schemas.microsoft.com/office/powerpoint/2010/main" val="2857248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96A42520-0527-492C-BEB4-37134C5E1DB2}" type="datetimeFigureOut">
              <a:rPr kumimoji="1" lang="ja-JP" altLang="en-US" smtClean="0"/>
              <a:t>2022/5/18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156ECEF-4F37-43E4-A286-B8D0CC3EB8BC}" type="slidenum">
              <a:rPr kumimoji="1" lang="ja-JP" altLang="en-US" smtClean="0"/>
              <a:t>‹#›</a:t>
            </a:fld>
            <a:endParaRPr kumimoji="1" lang="ja-JP" altLang="en-US"/>
          </a:p>
        </p:txBody>
      </p:sp>
    </p:spTree>
    <p:extLst>
      <p:ext uri="{BB962C8B-B14F-4D97-AF65-F5344CB8AC3E}">
        <p14:creationId xmlns:p14="http://schemas.microsoft.com/office/powerpoint/2010/main" val="2158322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ja-JP" altLang="en-US"/>
              <a:t>マスター タイトルの書式設定</a:t>
            </a:r>
            <a:endParaRPr lang="en-US"/>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6A42520-0527-492C-BEB4-37134C5E1DB2}" type="datetimeFigureOut">
              <a:rPr kumimoji="1" lang="ja-JP" altLang="en-US" smtClean="0"/>
              <a:t>2022/5/18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156ECEF-4F37-43E4-A286-B8D0CC3EB8BC}" type="slidenum">
              <a:rPr kumimoji="1" lang="ja-JP" altLang="en-US" smtClean="0"/>
              <a:t>‹#›</a:t>
            </a:fld>
            <a:endParaRPr kumimoji="1" lang="ja-JP" altLang="en-US"/>
          </a:p>
        </p:txBody>
      </p:sp>
    </p:spTree>
    <p:extLst>
      <p:ext uri="{BB962C8B-B14F-4D97-AF65-F5344CB8AC3E}">
        <p14:creationId xmlns:p14="http://schemas.microsoft.com/office/powerpoint/2010/main" val="3812065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2081421" y="11394520"/>
            <a:ext cx="12866966" cy="2715859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15326826" y="11394520"/>
            <a:ext cx="12866966" cy="2715859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96A42520-0527-492C-BEB4-37134C5E1DB2}" type="datetimeFigureOut">
              <a:rPr kumimoji="1" lang="ja-JP" altLang="en-US" smtClean="0"/>
              <a:t>2022/5/18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156ECEF-4F37-43E4-A286-B8D0CC3EB8BC}" type="slidenum">
              <a:rPr kumimoji="1" lang="ja-JP" altLang="en-US" smtClean="0"/>
              <a:t>‹#›</a:t>
            </a:fld>
            <a:endParaRPr kumimoji="1" lang="ja-JP" altLang="en-US"/>
          </a:p>
        </p:txBody>
      </p:sp>
    </p:spTree>
    <p:extLst>
      <p:ext uri="{BB962C8B-B14F-4D97-AF65-F5344CB8AC3E}">
        <p14:creationId xmlns:p14="http://schemas.microsoft.com/office/powerpoint/2010/main" val="150662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ja-JP" altLang="en-US"/>
              <a:t>マスター テキストの書式設定</a:t>
            </a:r>
          </a:p>
        </p:txBody>
      </p:sp>
      <p:sp>
        <p:nvSpPr>
          <p:cNvPr id="4" name="Content Placeholder 3"/>
          <p:cNvSpPr>
            <a:spLocks noGrp="1"/>
          </p:cNvSpPr>
          <p:nvPr>
            <p:ph sz="half" idx="2"/>
          </p:nvPr>
        </p:nvSpPr>
        <p:spPr>
          <a:xfrm>
            <a:off x="2085368" y="15635264"/>
            <a:ext cx="12807832" cy="2299711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ja-JP" altLang="en-US"/>
              <a:t>マスター テキストの書式設定</a:t>
            </a:r>
          </a:p>
        </p:txBody>
      </p:sp>
      <p:sp>
        <p:nvSpPr>
          <p:cNvPr id="6" name="Content Placeholder 5"/>
          <p:cNvSpPr>
            <a:spLocks noGrp="1"/>
          </p:cNvSpPr>
          <p:nvPr>
            <p:ph sz="quarter" idx="4"/>
          </p:nvPr>
        </p:nvSpPr>
        <p:spPr>
          <a:xfrm>
            <a:off x="15326828" y="15635264"/>
            <a:ext cx="12870909" cy="2299711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96A42520-0527-492C-BEB4-37134C5E1DB2}" type="datetimeFigureOut">
              <a:rPr kumimoji="1" lang="ja-JP" altLang="en-US" smtClean="0"/>
              <a:t>2022/5/18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156ECEF-4F37-43E4-A286-B8D0CC3EB8BC}" type="slidenum">
              <a:rPr kumimoji="1" lang="ja-JP" altLang="en-US" smtClean="0"/>
              <a:t>‹#›</a:t>
            </a:fld>
            <a:endParaRPr kumimoji="1" lang="ja-JP" altLang="en-US"/>
          </a:p>
        </p:txBody>
      </p:sp>
    </p:spTree>
    <p:extLst>
      <p:ext uri="{BB962C8B-B14F-4D97-AF65-F5344CB8AC3E}">
        <p14:creationId xmlns:p14="http://schemas.microsoft.com/office/powerpoint/2010/main" val="1938695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96A42520-0527-492C-BEB4-37134C5E1DB2}" type="datetimeFigureOut">
              <a:rPr kumimoji="1" lang="ja-JP" altLang="en-US" smtClean="0"/>
              <a:t>2022/5/18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156ECEF-4F37-43E4-A286-B8D0CC3EB8BC}" type="slidenum">
              <a:rPr kumimoji="1" lang="ja-JP" altLang="en-US" smtClean="0"/>
              <a:t>‹#›</a:t>
            </a:fld>
            <a:endParaRPr kumimoji="1" lang="ja-JP" altLang="en-US"/>
          </a:p>
        </p:txBody>
      </p:sp>
    </p:spTree>
    <p:extLst>
      <p:ext uri="{BB962C8B-B14F-4D97-AF65-F5344CB8AC3E}">
        <p14:creationId xmlns:p14="http://schemas.microsoft.com/office/powerpoint/2010/main" val="3764045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A42520-0527-492C-BEB4-37134C5E1DB2}" type="datetimeFigureOut">
              <a:rPr kumimoji="1" lang="ja-JP" altLang="en-US" smtClean="0"/>
              <a:t>2022/5/18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156ECEF-4F37-43E4-A286-B8D0CC3EB8BC}" type="slidenum">
              <a:rPr kumimoji="1" lang="ja-JP" altLang="en-US" smtClean="0"/>
              <a:t>‹#›</a:t>
            </a:fld>
            <a:endParaRPr kumimoji="1" lang="ja-JP" altLang="en-US"/>
          </a:p>
        </p:txBody>
      </p:sp>
    </p:spTree>
    <p:extLst>
      <p:ext uri="{BB962C8B-B14F-4D97-AF65-F5344CB8AC3E}">
        <p14:creationId xmlns:p14="http://schemas.microsoft.com/office/powerpoint/2010/main" val="3441714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ja-JP" altLang="en-US"/>
              <a:t>マスター タイトルの書式設定</a:t>
            </a:r>
            <a:endParaRPr lang="en-US"/>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6A42520-0527-492C-BEB4-37134C5E1DB2}" type="datetimeFigureOut">
              <a:rPr kumimoji="1" lang="ja-JP" altLang="en-US" smtClean="0"/>
              <a:t>2022/5/18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156ECEF-4F37-43E4-A286-B8D0CC3EB8BC}" type="slidenum">
              <a:rPr kumimoji="1" lang="ja-JP" altLang="en-US" smtClean="0"/>
              <a:t>‹#›</a:t>
            </a:fld>
            <a:endParaRPr kumimoji="1" lang="ja-JP" altLang="en-US"/>
          </a:p>
        </p:txBody>
      </p:sp>
    </p:spTree>
    <p:extLst>
      <p:ext uri="{BB962C8B-B14F-4D97-AF65-F5344CB8AC3E}">
        <p14:creationId xmlns:p14="http://schemas.microsoft.com/office/powerpoint/2010/main" val="4007612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6A42520-0527-492C-BEB4-37134C5E1DB2}" type="datetimeFigureOut">
              <a:rPr kumimoji="1" lang="ja-JP" altLang="en-US" smtClean="0"/>
              <a:t>2022/5/18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156ECEF-4F37-43E4-A286-B8D0CC3EB8BC}" type="slidenum">
              <a:rPr kumimoji="1" lang="ja-JP" altLang="en-US" smtClean="0"/>
              <a:t>‹#›</a:t>
            </a:fld>
            <a:endParaRPr kumimoji="1" lang="ja-JP" altLang="en-US"/>
          </a:p>
        </p:txBody>
      </p:sp>
    </p:spTree>
    <p:extLst>
      <p:ext uri="{BB962C8B-B14F-4D97-AF65-F5344CB8AC3E}">
        <p14:creationId xmlns:p14="http://schemas.microsoft.com/office/powerpoint/2010/main" val="4043910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96A42520-0527-492C-BEB4-37134C5E1DB2}" type="datetimeFigureOut">
              <a:rPr kumimoji="1" lang="ja-JP" altLang="en-US" smtClean="0"/>
              <a:t>2022/5/18</a:t>
            </a:fld>
            <a:endParaRPr kumimoji="1" lang="ja-JP" altLang="en-US"/>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0156ECEF-4F37-43E4-A286-B8D0CC3EB8BC}" type="slidenum">
              <a:rPr kumimoji="1" lang="ja-JP" altLang="en-US" smtClean="0"/>
              <a:t>‹#›</a:t>
            </a:fld>
            <a:endParaRPr kumimoji="1" lang="ja-JP" altLang="en-US"/>
          </a:p>
        </p:txBody>
      </p:sp>
    </p:spTree>
    <p:extLst>
      <p:ext uri="{BB962C8B-B14F-4D97-AF65-F5344CB8AC3E}">
        <p14:creationId xmlns:p14="http://schemas.microsoft.com/office/powerpoint/2010/main" val="2690193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027487" rtl="0" eaLnBrk="1" latinLnBrk="0" hangingPunct="1">
        <a:lnSpc>
          <a:spcPct val="90000"/>
        </a:lnSpc>
        <a:spcBef>
          <a:spcPct val="0"/>
        </a:spcBef>
        <a:buNone/>
        <a:defRPr kumimoji="1"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kumimoji="1"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kumimoji="1"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kumimoji="1"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kumimoji="1"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kumimoji="1"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kumimoji="1"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kumimoji="1"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kumimoji="1"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kumimoji="1" sz="5960" kern="1200">
          <a:solidFill>
            <a:schemeClr val="tx1"/>
          </a:solidFill>
          <a:latin typeface="+mn-lt"/>
          <a:ea typeface="+mn-ea"/>
          <a:cs typeface="+mn-cs"/>
        </a:defRPr>
      </a:lvl9pPr>
    </p:bodyStyle>
    <p:otherStyle>
      <a:defPPr>
        <a:defRPr lang="en-US"/>
      </a:defPPr>
      <a:lvl1pPr marL="0" algn="l" defTabSz="3027487" rtl="0" eaLnBrk="1" latinLnBrk="0" hangingPunct="1">
        <a:defRPr kumimoji="1" sz="5960" kern="1200">
          <a:solidFill>
            <a:schemeClr val="tx1"/>
          </a:solidFill>
          <a:latin typeface="+mn-lt"/>
          <a:ea typeface="+mn-ea"/>
          <a:cs typeface="+mn-cs"/>
        </a:defRPr>
      </a:lvl1pPr>
      <a:lvl2pPr marL="1513743" algn="l" defTabSz="3027487" rtl="0" eaLnBrk="1" latinLnBrk="0" hangingPunct="1">
        <a:defRPr kumimoji="1" sz="5960" kern="1200">
          <a:solidFill>
            <a:schemeClr val="tx1"/>
          </a:solidFill>
          <a:latin typeface="+mn-lt"/>
          <a:ea typeface="+mn-ea"/>
          <a:cs typeface="+mn-cs"/>
        </a:defRPr>
      </a:lvl2pPr>
      <a:lvl3pPr marL="3027487" algn="l" defTabSz="3027487" rtl="0" eaLnBrk="1" latinLnBrk="0" hangingPunct="1">
        <a:defRPr kumimoji="1" sz="5960" kern="1200">
          <a:solidFill>
            <a:schemeClr val="tx1"/>
          </a:solidFill>
          <a:latin typeface="+mn-lt"/>
          <a:ea typeface="+mn-ea"/>
          <a:cs typeface="+mn-cs"/>
        </a:defRPr>
      </a:lvl3pPr>
      <a:lvl4pPr marL="4541230" algn="l" defTabSz="3027487" rtl="0" eaLnBrk="1" latinLnBrk="0" hangingPunct="1">
        <a:defRPr kumimoji="1" sz="5960" kern="1200">
          <a:solidFill>
            <a:schemeClr val="tx1"/>
          </a:solidFill>
          <a:latin typeface="+mn-lt"/>
          <a:ea typeface="+mn-ea"/>
          <a:cs typeface="+mn-cs"/>
        </a:defRPr>
      </a:lvl4pPr>
      <a:lvl5pPr marL="6054974" algn="l" defTabSz="3027487" rtl="0" eaLnBrk="1" latinLnBrk="0" hangingPunct="1">
        <a:defRPr kumimoji="1" sz="5960" kern="1200">
          <a:solidFill>
            <a:schemeClr val="tx1"/>
          </a:solidFill>
          <a:latin typeface="+mn-lt"/>
          <a:ea typeface="+mn-ea"/>
          <a:cs typeface="+mn-cs"/>
        </a:defRPr>
      </a:lvl5pPr>
      <a:lvl6pPr marL="7568717" algn="l" defTabSz="3027487" rtl="0" eaLnBrk="1" latinLnBrk="0" hangingPunct="1">
        <a:defRPr kumimoji="1" sz="5960" kern="1200">
          <a:solidFill>
            <a:schemeClr val="tx1"/>
          </a:solidFill>
          <a:latin typeface="+mn-lt"/>
          <a:ea typeface="+mn-ea"/>
          <a:cs typeface="+mn-cs"/>
        </a:defRPr>
      </a:lvl6pPr>
      <a:lvl7pPr marL="9082461" algn="l" defTabSz="3027487" rtl="0" eaLnBrk="1" latinLnBrk="0" hangingPunct="1">
        <a:defRPr kumimoji="1" sz="5960" kern="1200">
          <a:solidFill>
            <a:schemeClr val="tx1"/>
          </a:solidFill>
          <a:latin typeface="+mn-lt"/>
          <a:ea typeface="+mn-ea"/>
          <a:cs typeface="+mn-cs"/>
        </a:defRPr>
      </a:lvl7pPr>
      <a:lvl8pPr marL="10596204" algn="l" defTabSz="3027487" rtl="0" eaLnBrk="1" latinLnBrk="0" hangingPunct="1">
        <a:defRPr kumimoji="1" sz="5960" kern="1200">
          <a:solidFill>
            <a:schemeClr val="tx1"/>
          </a:solidFill>
          <a:latin typeface="+mn-lt"/>
          <a:ea typeface="+mn-ea"/>
          <a:cs typeface="+mn-cs"/>
        </a:defRPr>
      </a:lvl8pPr>
      <a:lvl9pPr marL="12109948" algn="l" defTabSz="3027487" rtl="0" eaLnBrk="1" latinLnBrk="0" hangingPunct="1">
        <a:defRPr kumimoji="1"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touroji.com/elementary_knowledge/toukinohoonnsei.html" TargetMode="External"/><Relationship Id="rId13" Type="http://schemas.openxmlformats.org/officeDocument/2006/relationships/hyperlink" Target="https://www.jswa.jp/sewage/qa/rate/" TargetMode="External"/><Relationship Id="rId18" Type="http://schemas.openxmlformats.org/officeDocument/2006/relationships/hyperlink" Target="https://www.nhk.or.jp/kokokoza/library/tv/kagakukiso/archive/kagakukiso_16.pdf" TargetMode="External"/><Relationship Id="rId3" Type="http://schemas.openxmlformats.org/officeDocument/2006/relationships/image" Target="../media/image2.png"/><Relationship Id="rId21" Type="http://schemas.openxmlformats.org/officeDocument/2006/relationships/chart" Target="../charts/chart3.xml"/><Relationship Id="rId7" Type="http://schemas.openxmlformats.org/officeDocument/2006/relationships/hyperlink" Target="http://www.onroad.co.jp/coral.html" TargetMode="External"/><Relationship Id="rId12" Type="http://schemas.openxmlformats.org/officeDocument/2006/relationships/hyperlink" Target="https://www2.nhk.or.jp/school/movie/clip.cgi?das_id=D0005320413_00000" TargetMode="External"/><Relationship Id="rId17" Type="http://schemas.openxmlformats.org/officeDocument/2006/relationships/hyperlink" Target="https://www.pref.okayama.jp/uploaded/life/338186_1621075_misc.pdf" TargetMode="External"/><Relationship Id="rId2" Type="http://schemas.openxmlformats.org/officeDocument/2006/relationships/image" Target="../media/image1.png"/><Relationship Id="rId16" Type="http://schemas.openxmlformats.org/officeDocument/2006/relationships/hyperlink" Target="https://www.jica.go.jp/aboutoda/sdgs/news/ku57pq00002jdrb9-att/20190313_09.pdf" TargetMode="External"/><Relationship Id="rId20" Type="http://schemas.openxmlformats.org/officeDocument/2006/relationships/chart" Target="../charts/chart2.xml"/><Relationship Id="rId1" Type="http://schemas.openxmlformats.org/officeDocument/2006/relationships/slideLayout" Target="../slideLayouts/slideLayout7.xml"/><Relationship Id="rId6" Type="http://schemas.openxmlformats.org/officeDocument/2006/relationships/hyperlink" Target="https://www.mlit.go.jp/common/001037533.pdf" TargetMode="External"/><Relationship Id="rId11" Type="http://schemas.openxmlformats.org/officeDocument/2006/relationships/hyperlink" Target="https://&#12373;&#12363;&#12394;.club/archives/756.&#65352;&#65364;&#65357;&#65356;" TargetMode="External"/><Relationship Id="rId5" Type="http://schemas.openxmlformats.org/officeDocument/2006/relationships/hyperlink" Target="http://www.kitakata-suidou.jp/kids/handicraft.php" TargetMode="External"/><Relationship Id="rId15" Type="http://schemas.openxmlformats.org/officeDocument/2006/relationships/hyperlink" Target="https://www.nhk.or.jp/kokokoza/tv/kagakukiso/archive/kagakukiso_16.pdf" TargetMode="External"/><Relationship Id="rId10" Type="http://schemas.openxmlformats.org/officeDocument/2006/relationships/hyperlink" Target="https://www.tohkemy.co.jp/technology/kasseitan_kyuchaku/" TargetMode="External"/><Relationship Id="rId19" Type="http://schemas.openxmlformats.org/officeDocument/2006/relationships/chart" Target="../charts/chart1.xml"/><Relationship Id="rId4" Type="http://schemas.openxmlformats.org/officeDocument/2006/relationships/image" Target="../media/image3.png"/><Relationship Id="rId9" Type="http://schemas.openxmlformats.org/officeDocument/2006/relationships/hyperlink" Target="http://www.kuraray-c.co.jp/activecarbon/about/02.html" TargetMode="External"/><Relationship Id="rId14" Type="http://schemas.openxmlformats.org/officeDocument/2006/relationships/hyperlink" Target="http://meganuma161.com/other-filters/characteristics-of-exterior-filte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A6BA2"/>
        </a:solidFill>
        <a:effectLst/>
      </p:bgPr>
    </p:bg>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23BF47F7-01E5-4F81-A79D-A7696F532F14}"/>
              </a:ext>
            </a:extLst>
          </p:cNvPr>
          <p:cNvSpPr/>
          <p:nvPr/>
        </p:nvSpPr>
        <p:spPr>
          <a:xfrm>
            <a:off x="177256" y="16445155"/>
            <a:ext cx="29881747" cy="16168212"/>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kumimoji="1" lang="en-US" altLang="ja-JP" sz="5400">
                <a:solidFill>
                  <a:schemeClr val="tx1"/>
                </a:solidFill>
                <a:latin typeface="UD Digi Kyokasho N-B"/>
                <a:ea typeface="UD Digi Kyokasho N-B"/>
              </a:rPr>
              <a:t>【</a:t>
            </a:r>
            <a:r>
              <a:rPr kumimoji="1" lang="ja-JP" altLang="en-US" sz="5400">
                <a:solidFill>
                  <a:schemeClr val="tx1"/>
                </a:solidFill>
                <a:latin typeface="UD Digi Kyokasho N-B"/>
                <a:ea typeface="UD Digi Kyokasho N-B"/>
              </a:rPr>
              <a:t>実験２</a:t>
            </a:r>
            <a:r>
              <a:rPr kumimoji="1" lang="en-US" altLang="ja-JP" sz="5400">
                <a:solidFill>
                  <a:schemeClr val="tx1"/>
                </a:solidFill>
                <a:latin typeface="UD Digi Kyokasho N-B"/>
                <a:ea typeface="UD Digi Kyokasho N-B"/>
              </a:rPr>
              <a:t>】</a:t>
            </a:r>
            <a:r>
              <a:rPr kumimoji="1" lang="ja-JP" altLang="en-US" sz="4800" b="1">
                <a:solidFill>
                  <a:schemeClr val="tx1"/>
                </a:solidFill>
                <a:latin typeface="UD Digi Kyokasho N-B"/>
                <a:ea typeface="UD Digi Kyokasho N-B"/>
              </a:rPr>
              <a:t>目的：１回の使用での浄水効果 及び 使用可能回数を調べる。</a:t>
            </a:r>
            <a:endParaRPr kumimoji="1" lang="en-US" altLang="ja-JP" sz="4800" b="1">
              <a:solidFill>
                <a:schemeClr val="tx1"/>
              </a:solidFill>
              <a:latin typeface="UD Digi Kyokasho N-B"/>
              <a:ea typeface="UD Digi Kyokasho N-B"/>
            </a:endParaRPr>
          </a:p>
          <a:p>
            <a:r>
              <a:rPr kumimoji="1" lang="en-US" altLang="ja-JP" sz="3600">
                <a:solidFill>
                  <a:schemeClr val="tx1"/>
                </a:solidFill>
                <a:latin typeface="UD Digi Kyokasho NP-R" panose="02020400000000000000" pitchFamily="18" charset="-128"/>
                <a:ea typeface="UD Digi Kyokasho NP-R" panose="02020400000000000000" pitchFamily="18" charset="-128"/>
              </a:rPr>
              <a:t>[</a:t>
            </a:r>
            <a:r>
              <a:rPr kumimoji="1" lang="ja-JP" altLang="en-US" sz="3600">
                <a:solidFill>
                  <a:schemeClr val="tx1"/>
                </a:solidFill>
                <a:latin typeface="UD Digi Kyokasho NP-R" panose="02020400000000000000" pitchFamily="18" charset="-128"/>
                <a:ea typeface="UD Digi Kyokasho NP-R" panose="02020400000000000000" pitchFamily="18" charset="-128"/>
              </a:rPr>
              <a:t>実験方法２</a:t>
            </a:r>
            <a:r>
              <a:rPr kumimoji="1" lang="en-US" altLang="ja-JP" sz="3600">
                <a:solidFill>
                  <a:schemeClr val="tx1"/>
                </a:solidFill>
                <a:latin typeface="UD Digi Kyokasho NP-R" panose="02020400000000000000" pitchFamily="18" charset="-128"/>
                <a:ea typeface="UD Digi Kyokasho NP-R" panose="02020400000000000000" pitchFamily="18" charset="-128"/>
              </a:rPr>
              <a:t>]</a:t>
            </a:r>
          </a:p>
          <a:p>
            <a:r>
              <a:rPr kumimoji="1" lang="ja-JP" altLang="en-US" sz="4000">
                <a:solidFill>
                  <a:schemeClr val="tx1"/>
                </a:solidFill>
                <a:latin typeface="UD Digi Kyokasho NP-R" panose="02020400000000000000" pitchFamily="18" charset="-128"/>
                <a:ea typeface="UD Digi Kyokasho NP-R" panose="02020400000000000000" pitchFamily="18" charset="-128"/>
              </a:rPr>
              <a:t>①試薬（</a:t>
            </a:r>
            <a:r>
              <a:rPr kumimoji="1" lang="en-US" altLang="ja-JP" sz="4000">
                <a:solidFill>
                  <a:schemeClr val="tx1"/>
                </a:solidFill>
                <a:latin typeface="UD Digi Kyokasho NP-R" panose="02020400000000000000" pitchFamily="18" charset="-128"/>
                <a:ea typeface="UD Digi Kyokasho NP-R" panose="02020400000000000000" pitchFamily="18" charset="-128"/>
              </a:rPr>
              <a:t>NH</a:t>
            </a:r>
            <a:r>
              <a:rPr kumimoji="1" lang="ja-JP" altLang="en-US" sz="4000">
                <a:solidFill>
                  <a:schemeClr val="tx1"/>
                </a:solidFill>
                <a:latin typeface="UD Digi Kyokasho NP-R" panose="02020400000000000000" pitchFamily="18" charset="-128"/>
                <a:ea typeface="UD Digi Kyokasho NP-R" panose="02020400000000000000" pitchFamily="18" charset="-128"/>
              </a:rPr>
              <a:t>₄</a:t>
            </a:r>
            <a:r>
              <a:rPr kumimoji="1" lang="en-US" altLang="ja-JP" sz="4000">
                <a:solidFill>
                  <a:schemeClr val="tx1"/>
                </a:solidFill>
                <a:latin typeface="UD Digi Kyokasho NP-R" panose="02020400000000000000" pitchFamily="18" charset="-128"/>
                <a:ea typeface="UD Digi Kyokasho NP-R" panose="02020400000000000000" pitchFamily="18" charset="-128"/>
              </a:rPr>
              <a:t>Cl</a:t>
            </a:r>
            <a:r>
              <a:rPr kumimoji="1" lang="ja-JP" altLang="en-US" sz="4000">
                <a:solidFill>
                  <a:schemeClr val="tx1"/>
                </a:solidFill>
                <a:latin typeface="UD Digi Kyokasho NP-R" panose="02020400000000000000" pitchFamily="18" charset="-128"/>
                <a:ea typeface="UD Digi Kyokasho NP-R" panose="02020400000000000000" pitchFamily="18" charset="-128"/>
              </a:rPr>
              <a:t>、</a:t>
            </a:r>
            <a:r>
              <a:rPr kumimoji="1" lang="en-US" altLang="ja-JP" sz="4000">
                <a:solidFill>
                  <a:schemeClr val="tx1"/>
                </a:solidFill>
                <a:latin typeface="UD Digi Kyokasho NP-R" panose="02020400000000000000" pitchFamily="18" charset="-128"/>
                <a:ea typeface="UD Digi Kyokasho NP-R" panose="02020400000000000000" pitchFamily="18" charset="-128"/>
              </a:rPr>
              <a:t>KNO</a:t>
            </a:r>
            <a:r>
              <a:rPr kumimoji="1" lang="ja-JP" altLang="en-US" sz="4000">
                <a:solidFill>
                  <a:schemeClr val="tx1"/>
                </a:solidFill>
                <a:latin typeface="UD Digi Kyokasho NP-R" panose="02020400000000000000" pitchFamily="18" charset="-128"/>
                <a:ea typeface="UD Digi Kyokasho NP-R" panose="02020400000000000000" pitchFamily="18" charset="-128"/>
              </a:rPr>
              <a:t>₃、</a:t>
            </a:r>
            <a:r>
              <a:rPr kumimoji="1" lang="ja-JP" altLang="en-US" sz="4000" b="1" u="sng">
                <a:solidFill>
                  <a:schemeClr val="tx1"/>
                </a:solidFill>
                <a:latin typeface="UD Digi Kyokasho NP-R" panose="02020400000000000000" pitchFamily="18" charset="-128"/>
                <a:ea typeface="UD Digi Kyokasho NP-R" panose="02020400000000000000" pitchFamily="18" charset="-128"/>
              </a:rPr>
              <a:t>植物油</a:t>
            </a:r>
            <a:r>
              <a:rPr kumimoji="1" lang="ja-JP" altLang="en-US" sz="4000">
                <a:solidFill>
                  <a:schemeClr val="tx1"/>
                </a:solidFill>
                <a:latin typeface="UD Digi Kyokasho NP-R" panose="02020400000000000000" pitchFamily="18" charset="-128"/>
                <a:ea typeface="UD Digi Kyokasho NP-R" panose="02020400000000000000" pitchFamily="18" charset="-128"/>
              </a:rPr>
              <a:t>）をそれぞれ蒸留水に混ぜ調整し、汚水を作る。</a:t>
            </a:r>
            <a:endParaRPr kumimoji="1" lang="en-US" altLang="ja-JP" sz="4000">
              <a:solidFill>
                <a:schemeClr val="tx1"/>
              </a:solidFill>
              <a:latin typeface="UD Digi Kyokasho NP-R" panose="02020400000000000000" pitchFamily="18" charset="-128"/>
              <a:ea typeface="UD Digi Kyokasho NP-R" panose="02020400000000000000" pitchFamily="18" charset="-128"/>
            </a:endParaRPr>
          </a:p>
          <a:p>
            <a:r>
              <a:rPr kumimoji="1" lang="ja-JP" altLang="en-US" sz="4000">
                <a:solidFill>
                  <a:schemeClr val="tx1"/>
                </a:solidFill>
                <a:latin typeface="UD Digi Kyokasho NP-R" panose="02020400000000000000" pitchFamily="18" charset="-128"/>
                <a:ea typeface="UD Digi Kyokasho NP-R" panose="02020400000000000000" pitchFamily="18" charset="-128"/>
              </a:rPr>
              <a:t>②各汚水を浄化剤（</a:t>
            </a:r>
            <a:r>
              <a:rPr kumimoji="1" lang="ja-JP" altLang="en-US" sz="4000" b="1" u="sng">
                <a:solidFill>
                  <a:schemeClr val="tx1"/>
                </a:solidFill>
                <a:latin typeface="UD Digi Kyokasho NP-R" panose="02020400000000000000" pitchFamily="18" charset="-128"/>
                <a:ea typeface="UD Digi Kyokasho NP-R" panose="02020400000000000000" pitchFamily="18" charset="-128"/>
              </a:rPr>
              <a:t>脱脂綿</a:t>
            </a:r>
            <a:r>
              <a:rPr kumimoji="1" lang="ja-JP" altLang="en-US" sz="4000">
                <a:solidFill>
                  <a:schemeClr val="tx1"/>
                </a:solidFill>
                <a:latin typeface="UD Digi Kyokasho NP-R" panose="02020400000000000000" pitchFamily="18" charset="-128"/>
                <a:ea typeface="UD Digi Kyokasho NP-R" panose="02020400000000000000" pitchFamily="18" charset="-128"/>
              </a:rPr>
              <a:t>、活性炭、貝殻、</a:t>
            </a:r>
            <a:r>
              <a:rPr kumimoji="1" lang="ja-JP" altLang="en-US" sz="4000" b="1" u="sng">
                <a:solidFill>
                  <a:schemeClr val="tx1"/>
                </a:solidFill>
                <a:latin typeface="UD Digi Kyokasho NP-R" panose="02020400000000000000" pitchFamily="18" charset="-128"/>
                <a:ea typeface="UD Digi Kyokasho NP-R" panose="02020400000000000000" pitchFamily="18" charset="-128"/>
              </a:rPr>
              <a:t>竹炭</a:t>
            </a:r>
            <a:r>
              <a:rPr kumimoji="1" lang="ja-JP" altLang="en-US" sz="4000">
                <a:solidFill>
                  <a:schemeClr val="tx1"/>
                </a:solidFill>
                <a:latin typeface="UD Digi Kyokasho NP-R" panose="02020400000000000000" pitchFamily="18" charset="-128"/>
                <a:ea typeface="UD Digi Kyokasho NP-R" panose="02020400000000000000" pitchFamily="18" charset="-128"/>
              </a:rPr>
              <a:t>）を入れた簡易装置に流す。</a:t>
            </a:r>
            <a:endParaRPr kumimoji="1" lang="en-US" altLang="ja-JP" sz="4000">
              <a:solidFill>
                <a:schemeClr val="tx1"/>
              </a:solidFill>
              <a:latin typeface="UD Digi Kyokasho NP-R" panose="02020400000000000000" pitchFamily="18" charset="-128"/>
              <a:ea typeface="UD Digi Kyokasho NP-R" panose="02020400000000000000" pitchFamily="18" charset="-128"/>
            </a:endParaRPr>
          </a:p>
          <a:p>
            <a:r>
              <a:rPr kumimoji="1" lang="en-US" altLang="ja-JP" sz="3600">
                <a:solidFill>
                  <a:schemeClr val="tx1"/>
                </a:solidFill>
                <a:latin typeface="UD Digi Kyokasho NP-R" panose="02020400000000000000" pitchFamily="18" charset="-128"/>
                <a:ea typeface="UD Digi Kyokasho NP-R" panose="02020400000000000000" pitchFamily="18" charset="-128"/>
              </a:rPr>
              <a:t>[</a:t>
            </a:r>
            <a:r>
              <a:rPr kumimoji="1" lang="ja-JP" altLang="en-US" sz="3600">
                <a:solidFill>
                  <a:schemeClr val="tx1"/>
                </a:solidFill>
                <a:latin typeface="UD Digi Kyokasho NP-R" panose="02020400000000000000" pitchFamily="18" charset="-128"/>
                <a:ea typeface="UD Digi Kyokasho NP-R" panose="02020400000000000000" pitchFamily="18" charset="-128"/>
              </a:rPr>
              <a:t>結果・考察２</a:t>
            </a:r>
            <a:r>
              <a:rPr kumimoji="1" lang="en-US" altLang="ja-JP" sz="3600">
                <a:solidFill>
                  <a:schemeClr val="tx1"/>
                </a:solidFill>
                <a:latin typeface="UD Digi Kyokasho NP-R" panose="02020400000000000000" pitchFamily="18" charset="-128"/>
                <a:ea typeface="UD Digi Kyokasho NP-R" panose="02020400000000000000" pitchFamily="18" charset="-128"/>
              </a:rPr>
              <a:t>]</a:t>
            </a:r>
            <a:r>
              <a:rPr kumimoji="1" lang="ja-JP" altLang="en-US" sz="3600">
                <a:solidFill>
                  <a:schemeClr val="tx1"/>
                </a:solidFill>
                <a:latin typeface="UD Digi Kyokasho NP-R" panose="02020400000000000000" pitchFamily="18" charset="-128"/>
                <a:ea typeface="UD Digi Kyokasho NP-R" panose="02020400000000000000" pitchFamily="18" charset="-128"/>
              </a:rPr>
              <a:t>　</a:t>
            </a:r>
            <a:endParaRPr kumimoji="1" lang="en-US" altLang="ja-JP" sz="3600">
              <a:solidFill>
                <a:schemeClr val="tx1"/>
              </a:solidFill>
              <a:latin typeface="UD Digi Kyokasho NP-R" panose="02020400000000000000" pitchFamily="18" charset="-128"/>
              <a:ea typeface="UD Digi Kyokasho NP-R" panose="02020400000000000000" pitchFamily="18" charset="-128"/>
            </a:endParaRPr>
          </a:p>
          <a:p>
            <a:endParaRPr kumimoji="1" lang="en-US" altLang="ja-JP" sz="4000">
              <a:solidFill>
                <a:schemeClr val="tx1"/>
              </a:solidFill>
              <a:latin typeface="UD Digi Kyokasho NP-R" panose="02020400000000000000" pitchFamily="18" charset="-128"/>
              <a:ea typeface="UD Digi Kyokasho NP-R" panose="02020400000000000000" pitchFamily="18" charset="-128"/>
            </a:endParaRPr>
          </a:p>
          <a:p>
            <a:endParaRPr kumimoji="1" lang="en-US" altLang="ja-JP" sz="4000">
              <a:solidFill>
                <a:schemeClr val="tx1"/>
              </a:solidFill>
              <a:latin typeface="UD Digi Kyokasho NP-R" panose="02020400000000000000" pitchFamily="18" charset="-128"/>
              <a:ea typeface="UD Digi Kyokasho NP-R" panose="02020400000000000000" pitchFamily="18" charset="-128"/>
            </a:endParaRPr>
          </a:p>
          <a:p>
            <a:endParaRPr kumimoji="1" lang="en-US" altLang="ja-JP" sz="4000">
              <a:solidFill>
                <a:schemeClr val="tx1"/>
              </a:solidFill>
              <a:latin typeface="UD Digi Kyokasho NP-R" panose="02020400000000000000" pitchFamily="18" charset="-128"/>
              <a:ea typeface="UD Digi Kyokasho NP-R" panose="02020400000000000000" pitchFamily="18" charset="-128"/>
            </a:endParaRPr>
          </a:p>
          <a:p>
            <a:endParaRPr kumimoji="1" lang="en-US" altLang="ja-JP" sz="4000">
              <a:solidFill>
                <a:schemeClr val="tx1"/>
              </a:solidFill>
              <a:latin typeface="UD Digi Kyokasho NP-R" panose="02020400000000000000" pitchFamily="18" charset="-128"/>
              <a:ea typeface="UD Digi Kyokasho NP-R" panose="02020400000000000000" pitchFamily="18" charset="-128"/>
            </a:endParaRPr>
          </a:p>
          <a:p>
            <a:endParaRPr kumimoji="1" lang="en-US" altLang="ja-JP" sz="4000">
              <a:solidFill>
                <a:schemeClr val="tx1"/>
              </a:solidFill>
              <a:latin typeface="UD Digi Kyokasho NP-R" panose="02020400000000000000" pitchFamily="18" charset="-128"/>
              <a:ea typeface="UD Digi Kyokasho NP-R" panose="02020400000000000000" pitchFamily="18" charset="-128"/>
            </a:endParaRPr>
          </a:p>
          <a:p>
            <a:endParaRPr kumimoji="1" lang="en-US" altLang="ja-JP" sz="4000">
              <a:solidFill>
                <a:schemeClr val="tx1"/>
              </a:solidFill>
              <a:latin typeface="UD Digi Kyokasho NP-R" panose="02020400000000000000" pitchFamily="18" charset="-128"/>
              <a:ea typeface="UD Digi Kyokasho NP-R" panose="02020400000000000000" pitchFamily="18" charset="-128"/>
            </a:endParaRPr>
          </a:p>
          <a:p>
            <a:endParaRPr kumimoji="1" lang="en-US" altLang="ja-JP" sz="4000">
              <a:solidFill>
                <a:schemeClr val="tx1"/>
              </a:solidFill>
              <a:latin typeface="UD Digi Kyokasho NP-R" panose="02020400000000000000" pitchFamily="18" charset="-128"/>
              <a:ea typeface="UD Digi Kyokasho NP-R" panose="02020400000000000000" pitchFamily="18" charset="-128"/>
            </a:endParaRPr>
          </a:p>
          <a:p>
            <a:endParaRPr kumimoji="1" lang="en-US" altLang="ja-JP" sz="4000">
              <a:solidFill>
                <a:schemeClr val="tx1"/>
              </a:solidFill>
              <a:latin typeface="UD Digi Kyokasho NP-R" panose="02020400000000000000" pitchFamily="18" charset="-128"/>
              <a:ea typeface="UD Digi Kyokasho NP-R" panose="02020400000000000000" pitchFamily="18" charset="-128"/>
            </a:endParaRPr>
          </a:p>
          <a:p>
            <a:endParaRPr kumimoji="1" lang="en-US" altLang="ja-JP" sz="4000">
              <a:solidFill>
                <a:schemeClr val="tx1"/>
              </a:solidFill>
              <a:latin typeface="UD Digi Kyokasho NP-R" panose="02020400000000000000" pitchFamily="18" charset="-128"/>
              <a:ea typeface="UD Digi Kyokasho NP-R" panose="02020400000000000000" pitchFamily="18" charset="-128"/>
            </a:endParaRPr>
          </a:p>
          <a:p>
            <a:endParaRPr kumimoji="1" lang="en-US" altLang="ja-JP" sz="4000">
              <a:solidFill>
                <a:schemeClr val="tx1"/>
              </a:solidFill>
              <a:latin typeface="UD Digi Kyokasho NP-R" panose="02020400000000000000" pitchFamily="18" charset="-128"/>
              <a:ea typeface="UD Digi Kyokasho NP-R" panose="02020400000000000000" pitchFamily="18" charset="-128"/>
            </a:endParaRPr>
          </a:p>
          <a:p>
            <a:endParaRPr kumimoji="1" lang="en-US" altLang="ja-JP" sz="4000">
              <a:solidFill>
                <a:schemeClr val="tx1"/>
              </a:solidFill>
              <a:latin typeface="UD Digi Kyokasho NP-R" panose="02020400000000000000" pitchFamily="18" charset="-128"/>
              <a:ea typeface="UD Digi Kyokasho NP-R" panose="02020400000000000000" pitchFamily="18" charset="-128"/>
            </a:endParaRPr>
          </a:p>
          <a:p>
            <a:endParaRPr kumimoji="1" lang="en-US" altLang="ja-JP" sz="4000">
              <a:solidFill>
                <a:schemeClr val="tx1"/>
              </a:solidFill>
              <a:latin typeface="UD Digi Kyokasho NP-R" panose="02020400000000000000" pitchFamily="18" charset="-128"/>
              <a:ea typeface="UD Digi Kyokasho NP-R" panose="02020400000000000000" pitchFamily="18" charset="-128"/>
            </a:endParaRPr>
          </a:p>
          <a:p>
            <a:endParaRPr kumimoji="1" lang="en-US" altLang="ja-JP" sz="4000">
              <a:solidFill>
                <a:schemeClr val="tx1"/>
              </a:solidFill>
              <a:latin typeface="UD Digi Kyokasho NP-R" panose="02020400000000000000" pitchFamily="18" charset="-128"/>
              <a:ea typeface="UD Digi Kyokasho NP-R" panose="02020400000000000000" pitchFamily="18" charset="-128"/>
            </a:endParaRPr>
          </a:p>
          <a:p>
            <a:endParaRPr kumimoji="1" lang="en-US" altLang="ja-JP" sz="4400">
              <a:solidFill>
                <a:schemeClr val="tx1"/>
              </a:solidFill>
              <a:latin typeface="UD Digi Kyokasho NP-R" panose="02020400000000000000" pitchFamily="18" charset="-128"/>
              <a:ea typeface="UD Digi Kyokasho NP-R" panose="02020400000000000000" pitchFamily="18" charset="-128"/>
            </a:endParaRPr>
          </a:p>
          <a:p>
            <a:endParaRPr kumimoji="1" lang="en-US" altLang="ja-JP" sz="4400">
              <a:solidFill>
                <a:schemeClr val="tx1"/>
              </a:solidFill>
              <a:latin typeface="UD Digi Kyokasho NP-R" panose="02020400000000000000" pitchFamily="18" charset="-128"/>
              <a:ea typeface="UD Digi Kyokasho NP-R" panose="02020400000000000000" pitchFamily="18" charset="-128"/>
            </a:endParaRPr>
          </a:p>
          <a:p>
            <a:endParaRPr kumimoji="1" lang="en-US" altLang="ja-JP" sz="4400">
              <a:solidFill>
                <a:schemeClr val="tx1"/>
              </a:solidFill>
              <a:latin typeface="UD Digi Kyokasho NP-R" panose="02020400000000000000" pitchFamily="18" charset="-128"/>
              <a:ea typeface="UD Digi Kyokasho NP-R" panose="02020400000000000000" pitchFamily="18" charset="-128"/>
            </a:endParaRPr>
          </a:p>
          <a:p>
            <a:endParaRPr kumimoji="1" lang="en-US" altLang="ja-JP" sz="4400">
              <a:solidFill>
                <a:schemeClr val="tx1"/>
              </a:solidFill>
              <a:latin typeface="UD Digi Kyokasho NP-R" panose="02020400000000000000" pitchFamily="18" charset="-128"/>
              <a:ea typeface="UD Digi Kyokasho NP-R" panose="02020400000000000000" pitchFamily="18" charset="-128"/>
            </a:endParaRPr>
          </a:p>
          <a:p>
            <a:pPr algn="ctr"/>
            <a:endParaRPr kumimoji="1" lang="en-US" altLang="ja-JP"/>
          </a:p>
          <a:p>
            <a:pPr algn="ctr"/>
            <a:endParaRPr kumimoji="1" lang="en-US" altLang="ja-JP"/>
          </a:p>
          <a:p>
            <a:pPr algn="ctr"/>
            <a:endParaRPr kumimoji="1" lang="en-US" altLang="ja-JP"/>
          </a:p>
          <a:p>
            <a:pPr algn="ctr"/>
            <a:endParaRPr kumimoji="1" lang="en-US" altLang="ja-JP"/>
          </a:p>
          <a:p>
            <a:pPr algn="ctr"/>
            <a:endParaRPr kumimoji="1" lang="en-US" altLang="ja-JP"/>
          </a:p>
          <a:p>
            <a:pPr algn="ctr"/>
            <a:endParaRPr kumimoji="1" lang="en-US" altLang="ja-JP"/>
          </a:p>
          <a:p>
            <a:pPr algn="ctr"/>
            <a:endParaRPr kumimoji="1" lang="en-US" altLang="ja-JP"/>
          </a:p>
          <a:p>
            <a:pPr algn="ctr"/>
            <a:endParaRPr kumimoji="1" lang="en-US" altLang="ja-JP"/>
          </a:p>
        </p:txBody>
      </p:sp>
      <p:sp>
        <p:nvSpPr>
          <p:cNvPr id="13" name="正方形/長方形 12">
            <a:extLst>
              <a:ext uri="{FF2B5EF4-FFF2-40B4-BE49-F238E27FC236}">
                <a16:creationId xmlns:a16="http://schemas.microsoft.com/office/drawing/2014/main" id="{B9644029-CD4C-4839-97B5-BA17FF58D821}"/>
              </a:ext>
            </a:extLst>
          </p:cNvPr>
          <p:cNvSpPr/>
          <p:nvPr/>
        </p:nvSpPr>
        <p:spPr>
          <a:xfrm>
            <a:off x="166500" y="3108156"/>
            <a:ext cx="29880428" cy="4516011"/>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400">
                <a:solidFill>
                  <a:schemeClr val="tx1"/>
                </a:solidFill>
                <a:latin typeface="UD Digi Kyokasho NK-R" panose="02020400000000000000" pitchFamily="18" charset="-128"/>
                <a:ea typeface="UD Digi Kyokasho NK-R" panose="02020400000000000000" pitchFamily="18" charset="-128"/>
              </a:rPr>
              <a:t>　</a:t>
            </a:r>
            <a:r>
              <a:rPr kumimoji="1" lang="en-US" altLang="ja-JP" sz="3400">
                <a:solidFill>
                  <a:schemeClr val="tx1"/>
                </a:solidFill>
                <a:latin typeface="UD Digi Kyokasho NK-R" panose="02020400000000000000" pitchFamily="18" charset="-128"/>
                <a:ea typeface="UD Digi Kyokasho NK-R" panose="02020400000000000000" pitchFamily="18" charset="-128"/>
              </a:rPr>
              <a:t>We are researching on cleaning water. When we were searching for information on the Internet, we found that activated charcoal was often used to clean water. This is because it has porosity. However, it has some negative points. For example, it cannot absorb some toxic substances such as ammonia. So, we discovered substitutes which ca</a:t>
            </a:r>
            <a:r>
              <a:rPr kumimoji="1" lang="ja-JP" altLang="en-US" sz="3400">
                <a:solidFill>
                  <a:schemeClr val="tx1"/>
                </a:solidFill>
                <a:latin typeface="UD Digi Kyokasho NK-R" panose="02020400000000000000" pitchFamily="18" charset="-128"/>
                <a:ea typeface="UD Digi Kyokasho NK-R" panose="02020400000000000000" pitchFamily="18" charset="-128"/>
              </a:rPr>
              <a:t>ｎ　</a:t>
            </a:r>
            <a:r>
              <a:rPr kumimoji="1" lang="en-US" altLang="ja-JP" sz="3400">
                <a:solidFill>
                  <a:schemeClr val="tx1"/>
                </a:solidFill>
                <a:latin typeface="UD Digi Kyokasho NK-R" panose="02020400000000000000" pitchFamily="18" charset="-128"/>
                <a:ea typeface="UD Digi Kyokasho NK-R" panose="02020400000000000000" pitchFamily="18" charset="-128"/>
              </a:rPr>
              <a:t>substances and made original devices which combine activated charcoal and these substitutes. From the above, our goal is to make original devices which can clean domestic wastewater and deliver them to many countries which don’t have sewage plants and discharge domestic wastewater into rivers and oceans. We made our own sewage and investigated the water purification effect of cotton, activated carbon, oyster shells and bamboo charcoal. As a result, we discovered some substitutes which can absorb more toxic substances than activated charcoal. By combining these substitutes and activated charcoal, we can make the best original device which can absorb more toxic substances.</a:t>
            </a:r>
          </a:p>
        </p:txBody>
      </p:sp>
      <p:sp>
        <p:nvSpPr>
          <p:cNvPr id="14" name="正方形/長方形 13">
            <a:extLst>
              <a:ext uri="{FF2B5EF4-FFF2-40B4-BE49-F238E27FC236}">
                <a16:creationId xmlns:a16="http://schemas.microsoft.com/office/drawing/2014/main" id="{DCD21076-AEC8-4488-ABDC-FC36C3961C60}"/>
              </a:ext>
            </a:extLst>
          </p:cNvPr>
          <p:cNvSpPr/>
          <p:nvPr/>
        </p:nvSpPr>
        <p:spPr>
          <a:xfrm>
            <a:off x="165181" y="7820814"/>
            <a:ext cx="29881747" cy="3084195"/>
          </a:xfrm>
          <a:prstGeom prst="rect">
            <a:avLst/>
          </a:prstGeom>
          <a:solidFill>
            <a:schemeClr val="bg1"/>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5400">
                <a:solidFill>
                  <a:schemeClr val="tx1"/>
                </a:solidFill>
                <a:latin typeface="UD Digi Kyokasho N-B" panose="02020700000000000000" pitchFamily="17" charset="-128"/>
                <a:ea typeface="UD Digi Kyokasho N-B" panose="02020700000000000000" pitchFamily="17" charset="-128"/>
              </a:rPr>
              <a:t>【</a:t>
            </a:r>
            <a:r>
              <a:rPr kumimoji="1" lang="ja-JP" altLang="en-US" sz="5400">
                <a:solidFill>
                  <a:schemeClr val="tx1"/>
                </a:solidFill>
                <a:latin typeface="UD Digi Kyokasho N-B" panose="02020700000000000000" pitchFamily="17" charset="-128"/>
                <a:ea typeface="UD Digi Kyokasho N-B" panose="02020700000000000000" pitchFamily="17" charset="-128"/>
              </a:rPr>
              <a:t>テーマ</a:t>
            </a:r>
            <a:r>
              <a:rPr kumimoji="1" lang="en-US" altLang="ja-JP" sz="5400">
                <a:solidFill>
                  <a:schemeClr val="tx1"/>
                </a:solidFill>
                <a:latin typeface="UD Digi Kyokasho N-B" panose="02020700000000000000" pitchFamily="17" charset="-128"/>
                <a:ea typeface="UD Digi Kyokasho N-B" panose="02020700000000000000" pitchFamily="17" charset="-128"/>
              </a:rPr>
              <a:t>】</a:t>
            </a:r>
            <a:r>
              <a:rPr kumimoji="1" lang="ja-JP" altLang="en-US" sz="4800">
                <a:solidFill>
                  <a:schemeClr val="tx1"/>
                </a:solidFill>
                <a:latin typeface="UD Digi Kyokasho NP-R" panose="02020400000000000000" pitchFamily="18" charset="-128"/>
                <a:ea typeface="UD Digi Kyokasho NP-R" panose="02020400000000000000" pitchFamily="18" charset="-128"/>
              </a:rPr>
              <a:t>下水が処理されていない地域の生活排水を浄化しよう</a:t>
            </a:r>
            <a:endParaRPr kumimoji="1" lang="en-US" altLang="ja-JP" sz="4000">
              <a:solidFill>
                <a:schemeClr val="tx1"/>
              </a:solidFill>
              <a:latin typeface="UD Digi Kyokasho NP-R" panose="02020400000000000000" pitchFamily="18" charset="-128"/>
              <a:ea typeface="UD Digi Kyokasho NP-R" panose="02020400000000000000" pitchFamily="18" charset="-128"/>
            </a:endParaRPr>
          </a:p>
          <a:p>
            <a:r>
              <a:rPr kumimoji="1" lang="en-US" altLang="ja-JP" sz="5400">
                <a:solidFill>
                  <a:schemeClr val="tx1"/>
                </a:solidFill>
                <a:latin typeface="UD Digi Kyokasho N-B" panose="02020700000000000000" pitchFamily="17" charset="-128"/>
                <a:ea typeface="UD Digi Kyokasho N-B" panose="02020700000000000000" pitchFamily="17" charset="-128"/>
              </a:rPr>
              <a:t>【</a:t>
            </a:r>
            <a:r>
              <a:rPr kumimoji="1" lang="ja-JP" altLang="en-US" sz="5400">
                <a:solidFill>
                  <a:schemeClr val="tx1"/>
                </a:solidFill>
                <a:latin typeface="UD Digi Kyokasho N-B" panose="02020700000000000000" pitchFamily="17" charset="-128"/>
                <a:ea typeface="UD Digi Kyokasho N-B" panose="02020700000000000000" pitchFamily="17" charset="-128"/>
              </a:rPr>
              <a:t>背景</a:t>
            </a:r>
            <a:r>
              <a:rPr kumimoji="1" lang="en-US" altLang="ja-JP" sz="5400">
                <a:solidFill>
                  <a:schemeClr val="tx1"/>
                </a:solidFill>
                <a:latin typeface="UD Digi Kyokasho N-B" panose="02020700000000000000" pitchFamily="17" charset="-128"/>
                <a:ea typeface="UD Digi Kyokasho N-B" panose="02020700000000000000" pitchFamily="17" charset="-128"/>
              </a:rPr>
              <a:t>】</a:t>
            </a:r>
            <a:r>
              <a:rPr kumimoji="1" lang="ja-JP" altLang="en-US" sz="4400">
                <a:solidFill>
                  <a:schemeClr val="tx1"/>
                </a:solidFill>
                <a:latin typeface="UD Digi Kyokasho NP-R" panose="02020400000000000000" pitchFamily="18" charset="-128"/>
                <a:ea typeface="UD Digi Kyokasho NP-R" panose="02020400000000000000" pitchFamily="18" charset="-128"/>
              </a:rPr>
              <a:t>世界には技術的、金銭的に浄水場が建てられず垂れ流しになっている地域がある。</a:t>
            </a:r>
            <a:endParaRPr kumimoji="1" lang="en-US" altLang="ja-JP" sz="4400">
              <a:solidFill>
                <a:schemeClr val="tx1"/>
              </a:solidFill>
              <a:latin typeface="UD Digi Kyokasho NP-R" panose="02020400000000000000" pitchFamily="18" charset="-128"/>
              <a:ea typeface="UD Digi Kyokasho NP-R" panose="02020400000000000000" pitchFamily="18" charset="-128"/>
            </a:endParaRPr>
          </a:p>
          <a:p>
            <a:r>
              <a:rPr kumimoji="1" lang="ja-JP" altLang="en-US" sz="4400">
                <a:solidFill>
                  <a:schemeClr val="tx1"/>
                </a:solidFill>
                <a:latin typeface="UD Digi Kyokasho NP-R" panose="02020400000000000000" pitchFamily="18" charset="-128"/>
                <a:ea typeface="UD Digi Kyokasho NP-R" panose="02020400000000000000" pitchFamily="18" charset="-128"/>
              </a:rPr>
              <a:t>→施設の代わりになるような装置を作ることでＳＤＧｓ達成への一歩につながる。</a:t>
            </a:r>
            <a:endParaRPr kumimoji="1" lang="en-US" altLang="ja-JP" sz="4400">
              <a:solidFill>
                <a:schemeClr val="tx1"/>
              </a:solidFill>
              <a:latin typeface="UD Digi Kyokasho NP-R" panose="02020400000000000000" pitchFamily="18" charset="-128"/>
              <a:ea typeface="UD Digi Kyokasho NP-R" panose="02020400000000000000" pitchFamily="18" charset="-128"/>
            </a:endParaRPr>
          </a:p>
          <a:p>
            <a:r>
              <a:rPr kumimoji="1" lang="ja-JP" altLang="en-US" sz="4400">
                <a:solidFill>
                  <a:schemeClr val="tx1"/>
                </a:solidFill>
                <a:latin typeface="UD Digi Kyokasho NP-R" panose="02020400000000000000" pitchFamily="18" charset="-128"/>
                <a:ea typeface="UD Digi Kyokasho NP-R" panose="02020400000000000000" pitchFamily="18" charset="-128"/>
              </a:rPr>
              <a:t>→</a:t>
            </a:r>
            <a:r>
              <a:rPr kumimoji="1" lang="ja-JP" altLang="en-US" sz="4400" b="1" u="sng">
                <a:solidFill>
                  <a:schemeClr val="tx1"/>
                </a:solidFill>
                <a:latin typeface="UD Digi Kyokasho NP-R" panose="02020400000000000000" pitchFamily="18" charset="-128"/>
                <a:ea typeface="UD Digi Kyokasho NP-R" panose="02020400000000000000" pitchFamily="18" charset="-128"/>
              </a:rPr>
              <a:t>活性炭の短所（亜硝酸塩や水中のアンモニアを吸着しない）</a:t>
            </a:r>
            <a:r>
              <a:rPr kumimoji="1" lang="ja-JP" altLang="en-US" sz="4400">
                <a:solidFill>
                  <a:schemeClr val="tx1"/>
                </a:solidFill>
                <a:latin typeface="UD Digi Kyokasho NP-R" panose="02020400000000000000" pitchFamily="18" charset="-128"/>
                <a:ea typeface="UD Digi Kyokasho NP-R" panose="02020400000000000000" pitchFamily="18" charset="-128"/>
              </a:rPr>
              <a:t>を補う浄化剤の発見・組み合わせを見つける。</a:t>
            </a:r>
            <a:endParaRPr kumimoji="1" lang="en-US" altLang="ja-JP" sz="4400">
              <a:solidFill>
                <a:schemeClr val="tx1"/>
              </a:solidFill>
              <a:latin typeface="UD Digi Kyokasho NP-R" panose="02020400000000000000" pitchFamily="18" charset="-128"/>
              <a:ea typeface="UD Digi Kyokasho NP-R" panose="02020400000000000000" pitchFamily="18" charset="-128"/>
            </a:endParaRPr>
          </a:p>
        </p:txBody>
      </p:sp>
      <p:sp>
        <p:nvSpPr>
          <p:cNvPr id="16" name="テキスト ボックス 15">
            <a:extLst>
              <a:ext uri="{FF2B5EF4-FFF2-40B4-BE49-F238E27FC236}">
                <a16:creationId xmlns:a16="http://schemas.microsoft.com/office/drawing/2014/main" id="{3B813681-FE02-44DB-9B67-47DE8B3E7E85}"/>
              </a:ext>
            </a:extLst>
          </p:cNvPr>
          <p:cNvSpPr txBox="1"/>
          <p:nvPr/>
        </p:nvSpPr>
        <p:spPr>
          <a:xfrm>
            <a:off x="165181" y="250724"/>
            <a:ext cx="29881747" cy="2400657"/>
          </a:xfrm>
          <a:prstGeom prst="rect">
            <a:avLst/>
          </a:prstGeom>
          <a:noFill/>
        </p:spPr>
        <p:txBody>
          <a:bodyPr wrap="square" rtlCol="0">
            <a:spAutoFit/>
          </a:bodyPr>
          <a:lstStyle/>
          <a:p>
            <a:pPr algn="ctr"/>
            <a:r>
              <a:rPr kumimoji="1" lang="en-US" altLang="ja-JP" sz="15000" dirty="0">
                <a:solidFill>
                  <a:schemeClr val="bg1"/>
                </a:solidFill>
                <a:latin typeface="UD デジタル 教科書体 NK-B" panose="02020700000000000000" pitchFamily="18" charset="-128"/>
                <a:ea typeface="UD デジタル 教科書体 NK-B" panose="02020700000000000000" pitchFamily="18" charset="-128"/>
              </a:rPr>
              <a:t>Let’s</a:t>
            </a:r>
            <a:r>
              <a:rPr kumimoji="1" lang="ja-JP" altLang="en-US" sz="15000" dirty="0">
                <a:solidFill>
                  <a:schemeClr val="bg1"/>
                </a:solidFill>
                <a:latin typeface="UD デジタル 教科書体 NK-B" panose="02020700000000000000" pitchFamily="18" charset="-128"/>
                <a:ea typeface="UD デジタル 教科書体 NK-B" panose="02020700000000000000" pitchFamily="18" charset="-128"/>
              </a:rPr>
              <a:t>　</a:t>
            </a:r>
            <a:r>
              <a:rPr kumimoji="1" lang="en-US" altLang="ja-JP" sz="15000" dirty="0">
                <a:solidFill>
                  <a:schemeClr val="bg1"/>
                </a:solidFill>
                <a:latin typeface="UD デジタル 教科書体 NK-B" panose="02020700000000000000" pitchFamily="18" charset="-128"/>
                <a:ea typeface="UD デジタル 教科書体 NK-B" panose="02020700000000000000" pitchFamily="18" charset="-128"/>
              </a:rPr>
              <a:t>Clean</a:t>
            </a:r>
            <a:r>
              <a:rPr kumimoji="1" lang="ja-JP" altLang="en-US" sz="15000" dirty="0">
                <a:solidFill>
                  <a:schemeClr val="bg1"/>
                </a:solidFill>
                <a:latin typeface="UD デジタル 教科書体 NK-B" panose="02020700000000000000" pitchFamily="18" charset="-128"/>
                <a:ea typeface="UD デジタル 教科書体 NK-B" panose="02020700000000000000" pitchFamily="18" charset="-128"/>
              </a:rPr>
              <a:t>　</a:t>
            </a:r>
            <a:r>
              <a:rPr kumimoji="1" lang="en-US" altLang="ja-JP" sz="15000" dirty="0">
                <a:solidFill>
                  <a:schemeClr val="bg1"/>
                </a:solidFill>
                <a:latin typeface="UD デジタル 教科書体 NK-B" panose="02020700000000000000" pitchFamily="18" charset="-128"/>
                <a:ea typeface="UD デジタル 教科書体 NK-B" panose="02020700000000000000" pitchFamily="18" charset="-128"/>
              </a:rPr>
              <a:t>Water</a:t>
            </a:r>
            <a:r>
              <a:rPr kumimoji="1" lang="ja-JP" altLang="en-US" sz="15000" dirty="0">
                <a:solidFill>
                  <a:schemeClr val="bg1"/>
                </a:solidFill>
                <a:latin typeface="UD デジタル 教科書体 NK-B" panose="02020700000000000000" pitchFamily="18" charset="-128"/>
                <a:ea typeface="UD デジタル 教科書体 NK-B" panose="02020700000000000000" pitchFamily="18" charset="-128"/>
              </a:rPr>
              <a:t>！</a:t>
            </a:r>
          </a:p>
        </p:txBody>
      </p:sp>
      <p:sp>
        <p:nvSpPr>
          <p:cNvPr id="17" name="正方形/長方形 16">
            <a:extLst>
              <a:ext uri="{FF2B5EF4-FFF2-40B4-BE49-F238E27FC236}">
                <a16:creationId xmlns:a16="http://schemas.microsoft.com/office/drawing/2014/main" id="{1A2265F0-2B04-4844-8885-709C7C593AE9}"/>
              </a:ext>
            </a:extLst>
          </p:cNvPr>
          <p:cNvSpPr/>
          <p:nvPr/>
        </p:nvSpPr>
        <p:spPr>
          <a:xfrm>
            <a:off x="166500" y="11167505"/>
            <a:ext cx="29881747" cy="4991421"/>
          </a:xfrm>
          <a:prstGeom prst="rect">
            <a:avLst/>
          </a:prstGeom>
          <a:solidFill>
            <a:schemeClr val="bg1"/>
          </a:solid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5400">
                <a:solidFill>
                  <a:schemeClr val="tx1"/>
                </a:solidFill>
                <a:latin typeface="UD Digi Kyokasho N-B" panose="02020700000000000000" pitchFamily="17" charset="-128"/>
                <a:ea typeface="UD Digi Kyokasho N-B" panose="02020700000000000000" pitchFamily="17" charset="-128"/>
              </a:rPr>
              <a:t>【</a:t>
            </a:r>
            <a:r>
              <a:rPr kumimoji="1" lang="ja-JP" altLang="en-US" sz="5400">
                <a:solidFill>
                  <a:schemeClr val="tx1"/>
                </a:solidFill>
                <a:latin typeface="UD Digi Kyokasho N-B" panose="02020700000000000000" pitchFamily="17" charset="-128"/>
                <a:ea typeface="UD Digi Kyokasho N-B" panose="02020700000000000000" pitchFamily="17" charset="-128"/>
              </a:rPr>
              <a:t>実験１</a:t>
            </a:r>
            <a:r>
              <a:rPr kumimoji="1" lang="en-US" altLang="ja-JP" sz="5400">
                <a:solidFill>
                  <a:schemeClr val="tx1"/>
                </a:solidFill>
                <a:latin typeface="UD Digi Kyokasho N-B" panose="02020700000000000000" pitchFamily="17" charset="-128"/>
                <a:ea typeface="UD Digi Kyokasho N-B" panose="02020700000000000000" pitchFamily="17" charset="-128"/>
              </a:rPr>
              <a:t>】</a:t>
            </a:r>
            <a:r>
              <a:rPr kumimoji="1" lang="ja-JP" altLang="en-US" sz="4800" b="1">
                <a:solidFill>
                  <a:schemeClr val="tx1"/>
                </a:solidFill>
                <a:latin typeface="UD Digi Kyokasho N-B" panose="02020700000000000000" pitchFamily="17" charset="-128"/>
                <a:ea typeface="UD Digi Kyokasho N-B" panose="02020700000000000000" pitchFamily="17" charset="-128"/>
              </a:rPr>
              <a:t>目的：複数回汚水を循環した時の浄水効果を調べる。</a:t>
            </a:r>
            <a:endParaRPr kumimoji="1" lang="en-US" altLang="ja-JP" sz="4800" b="1">
              <a:solidFill>
                <a:schemeClr val="tx1"/>
              </a:solidFill>
              <a:latin typeface="UD Digi Kyokasho N-B" panose="02020700000000000000" pitchFamily="17" charset="-128"/>
              <a:ea typeface="UD Digi Kyokasho N-B" panose="02020700000000000000" pitchFamily="17" charset="-128"/>
            </a:endParaRPr>
          </a:p>
          <a:p>
            <a:endParaRPr kumimoji="1" lang="en-US" altLang="ja-JP" sz="4800" b="1">
              <a:solidFill>
                <a:schemeClr val="tx1"/>
              </a:solidFill>
              <a:latin typeface="UD Digi Kyokasho N-B" panose="02020700000000000000" pitchFamily="17" charset="-128"/>
              <a:ea typeface="UD Digi Kyokasho N-B" panose="02020700000000000000" pitchFamily="17" charset="-128"/>
            </a:endParaRPr>
          </a:p>
          <a:p>
            <a:endParaRPr kumimoji="1" lang="en-US" altLang="ja-JP" sz="3200" b="1">
              <a:solidFill>
                <a:schemeClr val="tx1"/>
              </a:solidFill>
            </a:endParaRPr>
          </a:p>
          <a:p>
            <a:endParaRPr kumimoji="1" lang="en-US" altLang="ja-JP" sz="3200">
              <a:solidFill>
                <a:schemeClr val="tx1"/>
              </a:solidFill>
            </a:endParaRPr>
          </a:p>
          <a:p>
            <a:endParaRPr kumimoji="1" lang="en-US" altLang="ja-JP" sz="3200">
              <a:solidFill>
                <a:schemeClr val="tx1"/>
              </a:solidFill>
            </a:endParaRPr>
          </a:p>
          <a:p>
            <a:endParaRPr kumimoji="1" lang="en-US" altLang="ja-JP" sz="3200">
              <a:solidFill>
                <a:schemeClr val="tx1"/>
              </a:solidFill>
            </a:endParaRPr>
          </a:p>
          <a:p>
            <a:endParaRPr kumimoji="1" lang="en-US" altLang="ja-JP" sz="3200">
              <a:solidFill>
                <a:schemeClr val="tx1"/>
              </a:solidFill>
            </a:endParaRPr>
          </a:p>
          <a:p>
            <a:endParaRPr kumimoji="1" lang="en-US" altLang="ja-JP" sz="3200">
              <a:solidFill>
                <a:schemeClr val="tx1"/>
              </a:solidFill>
            </a:endParaRPr>
          </a:p>
          <a:p>
            <a:endParaRPr kumimoji="1" lang="en-US" altLang="ja-JP" sz="3200">
              <a:solidFill>
                <a:schemeClr val="tx1"/>
              </a:solidFill>
            </a:endParaRPr>
          </a:p>
        </p:txBody>
      </p:sp>
      <p:sp>
        <p:nvSpPr>
          <p:cNvPr id="18" name="四角形: 角を丸くする 17">
            <a:extLst>
              <a:ext uri="{FF2B5EF4-FFF2-40B4-BE49-F238E27FC236}">
                <a16:creationId xmlns:a16="http://schemas.microsoft.com/office/drawing/2014/main" id="{0332DD91-9C96-4AEF-A55C-4F01B9DA61CB}"/>
              </a:ext>
            </a:extLst>
          </p:cNvPr>
          <p:cNvSpPr/>
          <p:nvPr/>
        </p:nvSpPr>
        <p:spPr>
          <a:xfrm>
            <a:off x="299141" y="12127700"/>
            <a:ext cx="5294709" cy="388050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kumimoji="1" lang="en-US" altLang="ja-JP" sz="3600">
                <a:solidFill>
                  <a:schemeClr val="tx1"/>
                </a:solidFill>
                <a:latin typeface="UD Digi Kyokasho NP-R"/>
                <a:ea typeface="UD Digi Kyokasho NP-R"/>
              </a:rPr>
              <a:t>[</a:t>
            </a:r>
            <a:r>
              <a:rPr kumimoji="1" lang="ja-JP" altLang="en-US" sz="3600">
                <a:solidFill>
                  <a:schemeClr val="tx1"/>
                </a:solidFill>
                <a:latin typeface="UD Digi Kyokasho NP-R"/>
                <a:ea typeface="UD Digi Kyokasho NP-R"/>
              </a:rPr>
              <a:t>試薬</a:t>
            </a:r>
            <a:r>
              <a:rPr kumimoji="1" lang="en-US" altLang="ja-JP" sz="3600">
                <a:solidFill>
                  <a:schemeClr val="tx1"/>
                </a:solidFill>
                <a:latin typeface="UD Digi Kyokasho NP-R"/>
                <a:ea typeface="UD Digi Kyokasho NP-R"/>
              </a:rPr>
              <a:t>]</a:t>
            </a:r>
          </a:p>
          <a:p>
            <a:pPr algn="ctr"/>
            <a:r>
              <a:rPr kumimoji="1" lang="en-US" altLang="ja-JP" sz="4000">
                <a:solidFill>
                  <a:schemeClr val="tx1"/>
                </a:solidFill>
                <a:latin typeface="UD Digi Kyokasho NP-R" panose="02020400000000000000" pitchFamily="18" charset="-128"/>
                <a:ea typeface="UD Digi Kyokasho NP-R" panose="02020400000000000000" pitchFamily="18" charset="-128"/>
              </a:rPr>
              <a:t>NH</a:t>
            </a:r>
            <a:r>
              <a:rPr kumimoji="1" lang="ja-JP" altLang="en-US" sz="4000">
                <a:solidFill>
                  <a:schemeClr val="tx1"/>
                </a:solidFill>
                <a:latin typeface="UD Digi Kyokasho NP-R" panose="02020400000000000000" pitchFamily="18" charset="-128"/>
                <a:ea typeface="UD Digi Kyokasho NP-R" panose="02020400000000000000" pitchFamily="18" charset="-128"/>
              </a:rPr>
              <a:t>₄</a:t>
            </a:r>
            <a:r>
              <a:rPr kumimoji="1" lang="en-US" altLang="ja-JP" sz="4000">
                <a:solidFill>
                  <a:schemeClr val="tx1"/>
                </a:solidFill>
                <a:latin typeface="UD Digi Kyokasho NP-R" panose="02020400000000000000" pitchFamily="18" charset="-128"/>
                <a:ea typeface="UD Digi Kyokasho NP-R" panose="02020400000000000000" pitchFamily="18" charset="-128"/>
              </a:rPr>
              <a:t>Cl</a:t>
            </a:r>
            <a:r>
              <a:rPr kumimoji="1" lang="ja-JP" altLang="en-US" sz="4000">
                <a:solidFill>
                  <a:schemeClr val="tx1"/>
                </a:solidFill>
                <a:latin typeface="UD Digi Kyokasho NP-R" panose="02020400000000000000" pitchFamily="18" charset="-128"/>
                <a:ea typeface="UD Digi Kyokasho NP-R" panose="02020400000000000000" pitchFamily="18" charset="-128"/>
              </a:rPr>
              <a:t>、</a:t>
            </a:r>
            <a:r>
              <a:rPr kumimoji="1" lang="en-US" altLang="ja-JP" sz="4000">
                <a:solidFill>
                  <a:schemeClr val="tx1"/>
                </a:solidFill>
                <a:latin typeface="UD Digi Kyokasho NP-R" panose="02020400000000000000" pitchFamily="18" charset="-128"/>
                <a:ea typeface="UD Digi Kyokasho NP-R" panose="02020400000000000000" pitchFamily="18" charset="-128"/>
              </a:rPr>
              <a:t>KNO</a:t>
            </a:r>
            <a:r>
              <a:rPr kumimoji="1" lang="ja-JP" altLang="en-US" sz="4000">
                <a:solidFill>
                  <a:schemeClr val="tx1"/>
                </a:solidFill>
                <a:latin typeface="UD Digi Kyokasho NP-R" panose="02020400000000000000" pitchFamily="18" charset="-128"/>
                <a:ea typeface="UD Digi Kyokasho NP-R" panose="02020400000000000000" pitchFamily="18" charset="-128"/>
              </a:rPr>
              <a:t>₃</a:t>
            </a:r>
            <a:endParaRPr kumimoji="1" lang="en-US" altLang="ja-JP" sz="4000">
              <a:solidFill>
                <a:schemeClr val="tx1"/>
              </a:solidFill>
              <a:latin typeface="UD Digi Kyokasho NP-R" panose="02020400000000000000" pitchFamily="18" charset="-128"/>
              <a:ea typeface="UD Digi Kyokasho NP-R" panose="02020400000000000000" pitchFamily="18" charset="-128"/>
            </a:endParaRPr>
          </a:p>
          <a:p>
            <a:pPr algn="ctr"/>
            <a:r>
              <a:rPr kumimoji="1" lang="en-US" altLang="ja-JP" sz="4000" b="1" u="sng">
                <a:solidFill>
                  <a:schemeClr val="tx1"/>
                </a:solidFill>
                <a:latin typeface="UD Digi Kyokasho NP-R" panose="02020400000000000000" pitchFamily="18" charset="-128"/>
                <a:ea typeface="UD Digi Kyokasho NP-R" panose="02020400000000000000" pitchFamily="18" charset="-128"/>
              </a:rPr>
              <a:t>K</a:t>
            </a:r>
            <a:r>
              <a:rPr kumimoji="1" lang="ja-JP" altLang="en-US" sz="4000" b="1" u="sng">
                <a:solidFill>
                  <a:schemeClr val="tx1"/>
                </a:solidFill>
                <a:latin typeface="UD Digi Kyokasho NP-R" panose="02020400000000000000" pitchFamily="18" charset="-128"/>
                <a:ea typeface="UD Digi Kyokasho NP-R" panose="02020400000000000000" pitchFamily="18" charset="-128"/>
              </a:rPr>
              <a:t>₃</a:t>
            </a:r>
            <a:r>
              <a:rPr kumimoji="1" lang="en-US" altLang="ja-JP" sz="4000" b="1" u="sng">
                <a:solidFill>
                  <a:schemeClr val="tx1"/>
                </a:solidFill>
                <a:latin typeface="UD Digi Kyokasho NP-R" panose="02020400000000000000" pitchFamily="18" charset="-128"/>
                <a:ea typeface="UD Digi Kyokasho NP-R" panose="02020400000000000000" pitchFamily="18" charset="-128"/>
              </a:rPr>
              <a:t>PO</a:t>
            </a:r>
            <a:r>
              <a:rPr kumimoji="1" lang="ja-JP" altLang="en-US" sz="4000" b="1" u="sng">
                <a:solidFill>
                  <a:schemeClr val="tx1"/>
                </a:solidFill>
                <a:latin typeface="UD Digi Kyokasho NP-R" panose="02020400000000000000" pitchFamily="18" charset="-128"/>
                <a:ea typeface="UD Digi Kyokasho NP-R" panose="02020400000000000000" pitchFamily="18" charset="-128"/>
              </a:rPr>
              <a:t>₄</a:t>
            </a:r>
            <a:endParaRPr kumimoji="1" lang="en-US" altLang="ja-JP" sz="4000" b="1" u="sng">
              <a:solidFill>
                <a:schemeClr val="tx1"/>
              </a:solidFill>
              <a:latin typeface="UD Digi Kyokasho NP-R" panose="02020400000000000000" pitchFamily="18" charset="-128"/>
              <a:ea typeface="UD Digi Kyokasho NP-R" panose="02020400000000000000" pitchFamily="18" charset="-128"/>
            </a:endParaRPr>
          </a:p>
          <a:p>
            <a:pPr algn="ctr"/>
            <a:r>
              <a:rPr kumimoji="1" lang="en-US" altLang="ja-JP" sz="3600">
                <a:solidFill>
                  <a:schemeClr val="tx1"/>
                </a:solidFill>
                <a:latin typeface="UD Digi Kyokasho NP-R" panose="02020400000000000000" pitchFamily="18" charset="-128"/>
                <a:ea typeface="UD Digi Kyokasho NP-R" panose="02020400000000000000" pitchFamily="18" charset="-128"/>
              </a:rPr>
              <a:t>[</a:t>
            </a:r>
            <a:r>
              <a:rPr kumimoji="1" lang="ja-JP" altLang="en-US" sz="3600">
                <a:solidFill>
                  <a:schemeClr val="tx1"/>
                </a:solidFill>
                <a:latin typeface="UD Digi Kyokasho NP-R" panose="02020400000000000000" pitchFamily="18" charset="-128"/>
                <a:ea typeface="UD Digi Kyokasho NP-R" panose="02020400000000000000" pitchFamily="18" charset="-128"/>
              </a:rPr>
              <a:t>浄化剤</a:t>
            </a:r>
            <a:r>
              <a:rPr kumimoji="1" lang="en-US" altLang="ja-JP" sz="3600">
                <a:solidFill>
                  <a:schemeClr val="tx1"/>
                </a:solidFill>
                <a:latin typeface="UD Digi Kyokasho NP-R" panose="02020400000000000000" pitchFamily="18" charset="-128"/>
                <a:ea typeface="UD Digi Kyokasho NP-R" panose="02020400000000000000" pitchFamily="18" charset="-128"/>
              </a:rPr>
              <a:t>]</a:t>
            </a:r>
          </a:p>
          <a:p>
            <a:pPr algn="ctr"/>
            <a:r>
              <a:rPr kumimoji="1" lang="ja-JP" altLang="en-US" sz="4000">
                <a:solidFill>
                  <a:schemeClr val="tx1"/>
                </a:solidFill>
                <a:latin typeface="UD Digi Kyokasho NP-R" panose="02020400000000000000" pitchFamily="18" charset="-128"/>
                <a:ea typeface="UD Digi Kyokasho NP-R" panose="02020400000000000000" pitchFamily="18" charset="-128"/>
              </a:rPr>
              <a:t>活性炭、貝殻</a:t>
            </a:r>
            <a:endParaRPr kumimoji="1" lang="en-US" altLang="ja-JP" sz="4000">
              <a:solidFill>
                <a:schemeClr val="tx1"/>
              </a:solidFill>
              <a:latin typeface="UD Digi Kyokasho NP-R" panose="02020400000000000000" pitchFamily="18" charset="-128"/>
              <a:ea typeface="UD Digi Kyokasho NP-R" panose="02020400000000000000" pitchFamily="18" charset="-128"/>
            </a:endParaRPr>
          </a:p>
          <a:p>
            <a:pPr algn="ctr"/>
            <a:r>
              <a:rPr kumimoji="1" lang="ja-JP" altLang="en-US" sz="4000" b="1" u="sng">
                <a:solidFill>
                  <a:schemeClr val="tx1"/>
                </a:solidFill>
                <a:latin typeface="UD Digi Kyokasho NP-R" panose="02020400000000000000" pitchFamily="18" charset="-128"/>
                <a:ea typeface="UD Digi Kyokasho NP-R" panose="02020400000000000000" pitchFamily="18" charset="-128"/>
              </a:rPr>
              <a:t>珊瑚、陶器</a:t>
            </a:r>
            <a:endParaRPr kumimoji="1" lang="en-US" altLang="ja-JP" sz="4000" b="1" u="sng">
              <a:solidFill>
                <a:schemeClr val="tx1"/>
              </a:solidFill>
              <a:latin typeface="UD Digi Kyokasho NP-R" panose="02020400000000000000" pitchFamily="18" charset="-128"/>
              <a:ea typeface="UD Digi Kyokasho NP-R" panose="02020400000000000000" pitchFamily="18" charset="-128"/>
            </a:endParaRPr>
          </a:p>
        </p:txBody>
      </p:sp>
      <p:sp>
        <p:nvSpPr>
          <p:cNvPr id="2" name="四角形: 角を丸くする 1">
            <a:extLst>
              <a:ext uri="{FF2B5EF4-FFF2-40B4-BE49-F238E27FC236}">
                <a16:creationId xmlns:a16="http://schemas.microsoft.com/office/drawing/2014/main" id="{239DEAC3-C0CB-4BC4-8F4F-A0ED4BEC8D23}"/>
              </a:ext>
            </a:extLst>
          </p:cNvPr>
          <p:cNvSpPr/>
          <p:nvPr/>
        </p:nvSpPr>
        <p:spPr>
          <a:xfrm>
            <a:off x="5771274" y="12174041"/>
            <a:ext cx="4904372" cy="388050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600">
                <a:solidFill>
                  <a:schemeClr val="tx1"/>
                </a:solidFill>
                <a:latin typeface="UD Digi Kyokasho NP-R" panose="02020400000000000000" pitchFamily="18" charset="-128"/>
                <a:ea typeface="UD Digi Kyokasho NP-R" panose="02020400000000000000" pitchFamily="18" charset="-128"/>
              </a:rPr>
              <a:t>[</a:t>
            </a:r>
            <a:r>
              <a:rPr kumimoji="1" lang="ja-JP" altLang="en-US" sz="4000">
                <a:solidFill>
                  <a:schemeClr val="tx1"/>
                </a:solidFill>
                <a:latin typeface="UD Digi Kyokasho NP-R" panose="02020400000000000000" pitchFamily="18" charset="-128"/>
                <a:ea typeface="UD Digi Kyokasho NP-R" panose="02020400000000000000" pitchFamily="18" charset="-128"/>
              </a:rPr>
              <a:t>実験方法１</a:t>
            </a:r>
            <a:r>
              <a:rPr kumimoji="1" lang="en-US" altLang="ja-JP" sz="4000">
                <a:solidFill>
                  <a:schemeClr val="tx1"/>
                </a:solidFill>
                <a:latin typeface="UD Digi Kyokasho NP-R" panose="02020400000000000000" pitchFamily="18" charset="-128"/>
                <a:ea typeface="UD Digi Kyokasho NP-R" panose="02020400000000000000" pitchFamily="18" charset="-128"/>
              </a:rPr>
              <a:t>]</a:t>
            </a:r>
          </a:p>
          <a:p>
            <a:pPr algn="ctr"/>
            <a:r>
              <a:rPr kumimoji="1" lang="ja-JP" altLang="en-US" sz="4000">
                <a:solidFill>
                  <a:schemeClr val="tx1"/>
                </a:solidFill>
                <a:latin typeface="UD Digi Kyokasho NP-R" panose="02020400000000000000" pitchFamily="18" charset="-128"/>
                <a:ea typeface="UD Digi Kyokasho NP-R" panose="02020400000000000000" pitchFamily="18" charset="-128"/>
              </a:rPr>
              <a:t>試薬が全て入った</a:t>
            </a:r>
            <a:endParaRPr kumimoji="1" lang="en-US" altLang="ja-JP" sz="4000">
              <a:solidFill>
                <a:schemeClr val="tx1"/>
              </a:solidFill>
              <a:latin typeface="UD Digi Kyokasho NP-R" panose="02020400000000000000" pitchFamily="18" charset="-128"/>
              <a:ea typeface="UD Digi Kyokasho NP-R" panose="02020400000000000000" pitchFamily="18" charset="-128"/>
            </a:endParaRPr>
          </a:p>
          <a:p>
            <a:pPr algn="ctr"/>
            <a:r>
              <a:rPr kumimoji="1" lang="ja-JP" altLang="en-US" sz="4000">
                <a:solidFill>
                  <a:schemeClr val="tx1"/>
                </a:solidFill>
                <a:latin typeface="UD Digi Kyokasho NP-R" panose="02020400000000000000" pitchFamily="18" charset="-128"/>
                <a:ea typeface="UD Digi Kyokasho NP-R" panose="02020400000000000000" pitchFamily="18" charset="-128"/>
              </a:rPr>
              <a:t>汚水を同じ装置に</a:t>
            </a:r>
            <a:endParaRPr kumimoji="1" lang="en-US" altLang="ja-JP" sz="4000">
              <a:solidFill>
                <a:schemeClr val="tx1"/>
              </a:solidFill>
              <a:latin typeface="UD Digi Kyokasho NP-R" panose="02020400000000000000" pitchFamily="18" charset="-128"/>
              <a:ea typeface="UD Digi Kyokasho NP-R" panose="02020400000000000000" pitchFamily="18" charset="-128"/>
            </a:endParaRPr>
          </a:p>
          <a:p>
            <a:pPr algn="ctr"/>
            <a:r>
              <a:rPr kumimoji="1" lang="ja-JP" altLang="en-US" sz="4000">
                <a:solidFill>
                  <a:schemeClr val="tx1"/>
                </a:solidFill>
                <a:latin typeface="UD Digi Kyokasho NP-R" panose="02020400000000000000" pitchFamily="18" charset="-128"/>
                <a:ea typeface="UD Digi Kyokasho NP-R" panose="02020400000000000000" pitchFamily="18" charset="-128"/>
              </a:rPr>
              <a:t>繰り返し流す</a:t>
            </a:r>
            <a:endParaRPr kumimoji="1" lang="en-US" altLang="ja-JP" sz="4000">
              <a:solidFill>
                <a:schemeClr val="tx1"/>
              </a:solidFill>
              <a:latin typeface="UD Digi Kyokasho NP-R" panose="02020400000000000000" pitchFamily="18" charset="-128"/>
              <a:ea typeface="UD Digi Kyokasho NP-R" panose="02020400000000000000" pitchFamily="18" charset="-128"/>
            </a:endParaRPr>
          </a:p>
        </p:txBody>
      </p:sp>
      <p:sp>
        <p:nvSpPr>
          <p:cNvPr id="3" name="四角形: 角を丸くする 2">
            <a:extLst>
              <a:ext uri="{FF2B5EF4-FFF2-40B4-BE49-F238E27FC236}">
                <a16:creationId xmlns:a16="http://schemas.microsoft.com/office/drawing/2014/main" id="{820CA04C-9C80-46BD-8107-5AE19C02FBC6}"/>
              </a:ext>
            </a:extLst>
          </p:cNvPr>
          <p:cNvSpPr/>
          <p:nvPr/>
        </p:nvSpPr>
        <p:spPr>
          <a:xfrm>
            <a:off x="10871136" y="12015761"/>
            <a:ext cx="13131522" cy="403878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4000">
                <a:solidFill>
                  <a:schemeClr val="tx1"/>
                </a:solidFill>
                <a:latin typeface="UD Digi Kyokasho NP-R" panose="02020400000000000000" pitchFamily="18" charset="-128"/>
                <a:ea typeface="UD Digi Kyokasho NP-R" panose="02020400000000000000" pitchFamily="18" charset="-128"/>
              </a:rPr>
              <a:t>[</a:t>
            </a:r>
            <a:r>
              <a:rPr kumimoji="1" lang="ja-JP" altLang="en-US" sz="4000">
                <a:solidFill>
                  <a:schemeClr val="tx1"/>
                </a:solidFill>
                <a:latin typeface="UD Digi Kyokasho NP-R" panose="02020400000000000000" pitchFamily="18" charset="-128"/>
                <a:ea typeface="UD Digi Kyokasho NP-R" panose="02020400000000000000" pitchFamily="18" charset="-128"/>
              </a:rPr>
              <a:t>結果</a:t>
            </a:r>
            <a:r>
              <a:rPr kumimoji="1" lang="en-US" altLang="ja-JP" sz="4000">
                <a:solidFill>
                  <a:schemeClr val="tx1"/>
                </a:solidFill>
                <a:latin typeface="UD Digi Kyokasho NP-R" panose="02020400000000000000" pitchFamily="18" charset="-128"/>
                <a:ea typeface="UD Digi Kyokasho NP-R" panose="02020400000000000000" pitchFamily="18" charset="-128"/>
              </a:rPr>
              <a:t>1]</a:t>
            </a:r>
            <a:r>
              <a:rPr kumimoji="1" lang="ja-JP" altLang="en-US" sz="4000">
                <a:solidFill>
                  <a:schemeClr val="tx1"/>
                </a:solidFill>
                <a:latin typeface="UD Digi Kyokasho NP-R" panose="02020400000000000000" pitchFamily="18" charset="-128"/>
                <a:ea typeface="UD Digi Kyokasho NP-R" panose="02020400000000000000" pitchFamily="18" charset="-128"/>
              </a:rPr>
              <a:t>　減少率　　　</a:t>
            </a:r>
            <a:r>
              <a:rPr kumimoji="1" lang="ja-JP" altLang="en-US" sz="3000">
                <a:solidFill>
                  <a:srgbClr val="FF0000"/>
                </a:solidFill>
                <a:latin typeface="UD Digi Kyokasho NP-R" panose="02020400000000000000" pitchFamily="18" charset="-128"/>
                <a:ea typeface="UD Digi Kyokasho NP-R" panose="02020400000000000000" pitchFamily="18" charset="-128"/>
              </a:rPr>
              <a:t>＊</a:t>
            </a:r>
            <a:r>
              <a:rPr kumimoji="1" lang="ja-JP" altLang="en-US" sz="3000">
                <a:solidFill>
                  <a:schemeClr val="tx1"/>
                </a:solidFill>
                <a:latin typeface="UD Digi Kyokasho NP-R" panose="02020400000000000000" pitchFamily="18" charset="-128"/>
                <a:ea typeface="UD Digi Kyokasho NP-R" panose="02020400000000000000" pitchFamily="18" charset="-128"/>
              </a:rPr>
              <a:t>値が増加し減少率が出せなかった</a:t>
            </a:r>
            <a:endParaRPr kumimoji="1" lang="en-US" altLang="ja-JP" sz="3000">
              <a:solidFill>
                <a:schemeClr val="tx1"/>
              </a:solidFill>
              <a:latin typeface="UD Digi Kyokasho NP-R" panose="02020400000000000000" pitchFamily="18" charset="-128"/>
              <a:ea typeface="UD Digi Kyokasho NP-R" panose="02020400000000000000" pitchFamily="18" charset="-128"/>
            </a:endParaRPr>
          </a:p>
          <a:p>
            <a:endParaRPr kumimoji="1" lang="en-US" altLang="ja-JP" sz="2400">
              <a:solidFill>
                <a:schemeClr val="tx1"/>
              </a:solidFill>
              <a:latin typeface="UD Digi Kyokasho NP-R" panose="02020400000000000000" pitchFamily="18" charset="-128"/>
              <a:ea typeface="UD Digi Kyokasho NP-R" panose="02020400000000000000" pitchFamily="18" charset="-128"/>
            </a:endParaRPr>
          </a:p>
          <a:p>
            <a:endParaRPr kumimoji="1" lang="en-US" altLang="ja-JP" sz="2400">
              <a:solidFill>
                <a:schemeClr val="tx1"/>
              </a:solidFill>
              <a:latin typeface="UD Digi Kyokasho NP-R" panose="02020400000000000000" pitchFamily="18" charset="-128"/>
              <a:ea typeface="UD Digi Kyokasho NP-R" panose="02020400000000000000" pitchFamily="18" charset="-128"/>
            </a:endParaRPr>
          </a:p>
          <a:p>
            <a:endParaRPr kumimoji="1" lang="en-US" altLang="ja-JP" sz="2400">
              <a:solidFill>
                <a:schemeClr val="tx1"/>
              </a:solidFill>
              <a:latin typeface="UD Digi Kyokasho NP-R" panose="02020400000000000000" pitchFamily="18" charset="-128"/>
              <a:ea typeface="UD Digi Kyokasho NP-R" panose="02020400000000000000" pitchFamily="18" charset="-128"/>
            </a:endParaRPr>
          </a:p>
          <a:p>
            <a:endParaRPr kumimoji="1" lang="en-US" altLang="ja-JP" sz="2400">
              <a:solidFill>
                <a:schemeClr val="tx1"/>
              </a:solidFill>
              <a:latin typeface="UD Digi Kyokasho NP-R" panose="02020400000000000000" pitchFamily="18" charset="-128"/>
              <a:ea typeface="UD Digi Kyokasho NP-R" panose="02020400000000000000" pitchFamily="18" charset="-128"/>
            </a:endParaRPr>
          </a:p>
          <a:p>
            <a:endParaRPr kumimoji="1" lang="en-US" altLang="ja-JP" sz="2400">
              <a:solidFill>
                <a:schemeClr val="tx1"/>
              </a:solidFill>
              <a:latin typeface="UD Digi Kyokasho NP-R" panose="02020400000000000000" pitchFamily="18" charset="-128"/>
              <a:ea typeface="UD Digi Kyokasho NP-R" panose="02020400000000000000" pitchFamily="18" charset="-128"/>
            </a:endParaRPr>
          </a:p>
          <a:p>
            <a:endParaRPr kumimoji="1" lang="en-US" altLang="ja-JP" sz="2400">
              <a:solidFill>
                <a:schemeClr val="tx1"/>
              </a:solidFill>
              <a:latin typeface="UD Digi Kyokasho NP-R" panose="02020400000000000000" pitchFamily="18" charset="-128"/>
              <a:ea typeface="UD Digi Kyokasho NP-R" panose="02020400000000000000" pitchFamily="18" charset="-128"/>
            </a:endParaRPr>
          </a:p>
          <a:p>
            <a:endParaRPr kumimoji="1" lang="ja-JP" altLang="en-US" sz="3000">
              <a:solidFill>
                <a:schemeClr val="tx1"/>
              </a:solidFill>
              <a:latin typeface="UD Digi Kyokasho NP-R" panose="02020400000000000000" pitchFamily="18" charset="-128"/>
              <a:ea typeface="UD Digi Kyokasho NP-R" panose="02020400000000000000" pitchFamily="18" charset="-128"/>
            </a:endParaRPr>
          </a:p>
        </p:txBody>
      </p:sp>
      <p:sp>
        <p:nvSpPr>
          <p:cNvPr id="4" name="四角形: 角を丸くする 3">
            <a:extLst>
              <a:ext uri="{FF2B5EF4-FFF2-40B4-BE49-F238E27FC236}">
                <a16:creationId xmlns:a16="http://schemas.microsoft.com/office/drawing/2014/main" id="{E80FC4A3-065D-464A-900B-2DD9C5F7AE81}"/>
              </a:ext>
            </a:extLst>
          </p:cNvPr>
          <p:cNvSpPr/>
          <p:nvPr/>
        </p:nvSpPr>
        <p:spPr>
          <a:xfrm>
            <a:off x="24181841" y="11829692"/>
            <a:ext cx="5670033" cy="422485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kumimoji="1" lang="en-US" altLang="ja-JP" sz="3600">
                <a:solidFill>
                  <a:schemeClr val="tx1"/>
                </a:solidFill>
                <a:latin typeface="UD Digi Kyokasho NP-R" panose="02020400000000000000" pitchFamily="18" charset="-128"/>
                <a:ea typeface="UD Digi Kyokasho NP-R" panose="02020400000000000000" pitchFamily="18" charset="-128"/>
              </a:rPr>
              <a:t>[</a:t>
            </a:r>
            <a:r>
              <a:rPr kumimoji="1" lang="ja-JP" altLang="en-US" sz="3600">
                <a:solidFill>
                  <a:schemeClr val="tx1"/>
                </a:solidFill>
                <a:latin typeface="UD Digi Kyokasho NP-R" panose="02020400000000000000" pitchFamily="18" charset="-128"/>
                <a:ea typeface="UD Digi Kyokasho NP-R" panose="02020400000000000000" pitchFamily="18" charset="-128"/>
              </a:rPr>
              <a:t>考察</a:t>
            </a:r>
            <a:r>
              <a:rPr kumimoji="1" lang="en-US" altLang="ja-JP" sz="3600">
                <a:solidFill>
                  <a:schemeClr val="tx1"/>
                </a:solidFill>
                <a:latin typeface="UD Digi Kyokasho NP-R" panose="02020400000000000000" pitchFamily="18" charset="-128"/>
                <a:ea typeface="UD Digi Kyokasho NP-R" panose="02020400000000000000" pitchFamily="18" charset="-128"/>
              </a:rPr>
              <a:t>]</a:t>
            </a:r>
          </a:p>
          <a:p>
            <a:pPr algn="ctr"/>
            <a:r>
              <a:rPr kumimoji="1" lang="ja-JP" altLang="en-US" sz="4000">
                <a:solidFill>
                  <a:schemeClr val="tx1"/>
                </a:solidFill>
                <a:latin typeface="UD Digi Kyokasho NP-R" panose="02020400000000000000" pitchFamily="18" charset="-128"/>
                <a:ea typeface="UD Digi Kyokasho NP-R" panose="02020400000000000000" pitchFamily="18" charset="-128"/>
              </a:rPr>
              <a:t>活性炭が全体的に</a:t>
            </a:r>
            <a:endParaRPr kumimoji="1" lang="en-US" altLang="ja-JP" sz="4000">
              <a:solidFill>
                <a:schemeClr val="tx1"/>
              </a:solidFill>
              <a:latin typeface="UD Digi Kyokasho NP-R" panose="02020400000000000000" pitchFamily="18" charset="-128"/>
              <a:ea typeface="UD Digi Kyokasho NP-R" panose="02020400000000000000" pitchFamily="18" charset="-128"/>
            </a:endParaRPr>
          </a:p>
          <a:p>
            <a:pPr algn="ctr"/>
            <a:r>
              <a:rPr kumimoji="1" lang="ja-JP" altLang="en-US" sz="4000">
                <a:solidFill>
                  <a:schemeClr val="tx1"/>
                </a:solidFill>
                <a:latin typeface="UD Digi Kyokasho NP-R"/>
                <a:ea typeface="UD Digi Kyokasho NP-R"/>
              </a:rPr>
              <a:t>浄水効果が高かった。１回目の減少率しか</a:t>
            </a:r>
            <a:endParaRPr lang="en-US" altLang="ja-JP" sz="4000">
              <a:solidFill>
                <a:schemeClr val="tx1"/>
              </a:solidFill>
              <a:latin typeface="UD Digi Kyokasho NP-R"/>
              <a:ea typeface="UD Digi Kyokasho NP-R"/>
            </a:endParaRPr>
          </a:p>
          <a:p>
            <a:pPr algn="ctr"/>
            <a:r>
              <a:rPr kumimoji="1" lang="ja-JP" altLang="en-US" sz="4000">
                <a:solidFill>
                  <a:schemeClr val="tx1"/>
                </a:solidFill>
                <a:latin typeface="UD Digi Kyokasho NP-R" panose="02020400000000000000" pitchFamily="18" charset="-128"/>
                <a:ea typeface="UD Digi Kyokasho NP-R" panose="02020400000000000000" pitchFamily="18" charset="-128"/>
              </a:rPr>
              <a:t>取れなかった。</a:t>
            </a:r>
            <a:endParaRPr kumimoji="1" lang="en-US" altLang="ja-JP" sz="4000">
              <a:solidFill>
                <a:schemeClr val="tx1"/>
              </a:solidFill>
              <a:latin typeface="UD Digi Kyokasho NP-R" panose="02020400000000000000" pitchFamily="18" charset="-128"/>
              <a:ea typeface="UD Digi Kyokasho NP-R" panose="02020400000000000000" pitchFamily="18" charset="-128"/>
            </a:endParaRPr>
          </a:p>
        </p:txBody>
      </p:sp>
      <p:graphicFrame>
        <p:nvGraphicFramePr>
          <p:cNvPr id="5" name="表 8">
            <a:extLst>
              <a:ext uri="{FF2B5EF4-FFF2-40B4-BE49-F238E27FC236}">
                <a16:creationId xmlns:a16="http://schemas.microsoft.com/office/drawing/2014/main" id="{4D461463-B6EA-46BE-8F7D-CFDAD9C3DCC1}"/>
              </a:ext>
            </a:extLst>
          </p:cNvPr>
          <p:cNvGraphicFramePr>
            <a:graphicFrameLocks noGrp="1"/>
          </p:cNvGraphicFramePr>
          <p:nvPr>
            <p:extLst>
              <p:ext uri="{D42A27DB-BD31-4B8C-83A1-F6EECF244321}">
                <p14:modId xmlns:p14="http://schemas.microsoft.com/office/powerpoint/2010/main" val="2924338877"/>
              </p:ext>
            </p:extLst>
          </p:nvPr>
        </p:nvGraphicFramePr>
        <p:xfrm>
          <a:off x="11158780" y="13039457"/>
          <a:ext cx="12556948" cy="2804160"/>
        </p:xfrm>
        <a:graphic>
          <a:graphicData uri="http://schemas.openxmlformats.org/drawingml/2006/table">
            <a:tbl>
              <a:tblPr firstRow="1" bandRow="1">
                <a:tableStyleId>{EB344D84-9AFB-497E-A393-DC336BA19D2E}</a:tableStyleId>
              </a:tblPr>
              <a:tblGrid>
                <a:gridCol w="4605715">
                  <a:extLst>
                    <a:ext uri="{9D8B030D-6E8A-4147-A177-3AD203B41FA5}">
                      <a16:colId xmlns:a16="http://schemas.microsoft.com/office/drawing/2014/main" val="278035814"/>
                    </a:ext>
                  </a:extLst>
                </a:gridCol>
                <a:gridCol w="1896014">
                  <a:extLst>
                    <a:ext uri="{9D8B030D-6E8A-4147-A177-3AD203B41FA5}">
                      <a16:colId xmlns:a16="http://schemas.microsoft.com/office/drawing/2014/main" val="677739642"/>
                    </a:ext>
                  </a:extLst>
                </a:gridCol>
                <a:gridCol w="2002315">
                  <a:extLst>
                    <a:ext uri="{9D8B030D-6E8A-4147-A177-3AD203B41FA5}">
                      <a16:colId xmlns:a16="http://schemas.microsoft.com/office/drawing/2014/main" val="3002086522"/>
                    </a:ext>
                  </a:extLst>
                </a:gridCol>
                <a:gridCol w="2090328">
                  <a:extLst>
                    <a:ext uri="{9D8B030D-6E8A-4147-A177-3AD203B41FA5}">
                      <a16:colId xmlns:a16="http://schemas.microsoft.com/office/drawing/2014/main" val="736650103"/>
                    </a:ext>
                  </a:extLst>
                </a:gridCol>
                <a:gridCol w="1962576">
                  <a:extLst>
                    <a:ext uri="{9D8B030D-6E8A-4147-A177-3AD203B41FA5}">
                      <a16:colId xmlns:a16="http://schemas.microsoft.com/office/drawing/2014/main" val="3429385050"/>
                    </a:ext>
                  </a:extLst>
                </a:gridCol>
              </a:tblGrid>
              <a:tr h="623478">
                <a:tc>
                  <a:txBody>
                    <a:bodyPr/>
                    <a:lstStyle/>
                    <a:p>
                      <a:pPr algn="ctr"/>
                      <a:r>
                        <a:rPr kumimoji="1" lang="ja-JP" altLang="en-US" sz="4000" baseline="0">
                          <a:ea typeface="UD Digi Kyokasho NK-B" panose="02020700000000000000" pitchFamily="18" charset="-128"/>
                        </a:rPr>
                        <a:t>試料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4000" baseline="0">
                          <a:ea typeface="UD Digi Kyokasho NK-B" panose="02020700000000000000" pitchFamily="18" charset="-128"/>
                        </a:rPr>
                        <a:t>活性炭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4000" baseline="0">
                          <a:ea typeface="UD Digi Kyokasho NK-B" panose="02020700000000000000" pitchFamily="18" charset="-128"/>
                        </a:rPr>
                        <a:t>貝殻</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4000" baseline="0">
                          <a:ea typeface="UD Digi Kyokasho NK-B" panose="02020700000000000000" pitchFamily="18" charset="-128"/>
                        </a:rPr>
                        <a:t>珊瑚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4000" baseline="0">
                          <a:ea typeface="UD Digi Kyokasho NK-B" panose="02020700000000000000" pitchFamily="18" charset="-128"/>
                        </a:rPr>
                        <a:t>陶器</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02860132"/>
                  </a:ext>
                </a:extLst>
              </a:tr>
              <a:tr h="623478">
                <a:tc>
                  <a:txBody>
                    <a:bodyPr/>
                    <a:lstStyle/>
                    <a:p>
                      <a:pPr algn="ctr"/>
                      <a:r>
                        <a:rPr kumimoji="1" lang="ja-JP" altLang="en-US" sz="4000" baseline="0">
                          <a:ea typeface="UD Digi Kyokasho NK-B" panose="02020700000000000000" pitchFamily="18" charset="-128"/>
                        </a:rPr>
                        <a:t>硝酸イオン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r>
                        <a:rPr kumimoji="1" lang="ja-JP" altLang="en-US" sz="4000" baseline="0">
                          <a:ea typeface="UD Digi Kyokasho NK-B" panose="02020700000000000000" pitchFamily="18" charset="-128"/>
                        </a:rPr>
                        <a:t>４３％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4000" baseline="0">
                          <a:ea typeface="UD Digi Kyokasho NK-B" panose="02020700000000000000" pitchFamily="18" charset="-128"/>
                        </a:rPr>
                        <a:t>３１％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4000" baseline="0">
                          <a:ea typeface="UD Digi Kyokasho NK-B" panose="02020700000000000000" pitchFamily="18" charset="-128"/>
                        </a:rPr>
                        <a:t>１９％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4000" baseline="0">
                          <a:ea typeface="UD Digi Kyokasho NK-B" panose="02020700000000000000" pitchFamily="18" charset="-128"/>
                        </a:rPr>
                        <a:t>２１％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63509827"/>
                  </a:ext>
                </a:extLst>
              </a:tr>
              <a:tr h="623478">
                <a:tc>
                  <a:txBody>
                    <a:bodyPr/>
                    <a:lstStyle/>
                    <a:p>
                      <a:pPr algn="ctr"/>
                      <a:r>
                        <a:rPr kumimoji="1" lang="ja-JP" altLang="en-US" sz="4000" baseline="0">
                          <a:ea typeface="UD Digi Kyokasho NK-B" panose="02020700000000000000" pitchFamily="18" charset="-128"/>
                        </a:rPr>
                        <a:t>リン酸態リン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r>
                        <a:rPr kumimoji="1" lang="ja-JP" altLang="en-US" sz="4000" baseline="0">
                          <a:ea typeface="UD Digi Kyokasho NK-B" panose="02020700000000000000" pitchFamily="18" charset="-128"/>
                        </a:rPr>
                        <a:t>８８％</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4000" baseline="0">
                          <a:ea typeface="UD Digi Kyokasho NK-B" panose="02020700000000000000" pitchFamily="18" charset="-128"/>
                        </a:rPr>
                        <a:t>８８％</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4000" baseline="0">
                          <a:ea typeface="UD Digi Kyokasho NK-B" panose="02020700000000000000" pitchFamily="18" charset="-128"/>
                        </a:rPr>
                        <a:t>８１％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4000" baseline="0">
                          <a:ea typeface="UD Digi Kyokasho NK-B" panose="02020700000000000000" pitchFamily="18" charset="-128"/>
                        </a:rPr>
                        <a:t>８１％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7672869"/>
                  </a:ext>
                </a:extLst>
              </a:tr>
              <a:tr h="623478">
                <a:tc>
                  <a:txBody>
                    <a:bodyPr/>
                    <a:lstStyle/>
                    <a:p>
                      <a:pPr algn="ctr"/>
                      <a:r>
                        <a:rPr kumimoji="1" lang="ja-JP" altLang="en-US" sz="4000" baseline="0">
                          <a:ea typeface="UD Digi Kyokasho NK-B" panose="02020700000000000000" pitchFamily="18" charset="-128"/>
                        </a:rPr>
                        <a:t>アンモニウム態窒素</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r>
                        <a:rPr kumimoji="1" lang="ja-JP" altLang="en-US" sz="4000" baseline="0">
                          <a:ea typeface="UD Digi Kyokasho NK-B" panose="02020700000000000000" pitchFamily="18" charset="-128"/>
                        </a:rPr>
                        <a:t>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4000" baseline="0">
                          <a:ea typeface="UD Digi Kyokasho NK-B" panose="02020700000000000000" pitchFamily="18" charset="-128"/>
                        </a:rPr>
                        <a:t>８６％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4000" baseline="0">
                          <a:ea typeface="UD Digi Kyokasho NK-B" panose="02020700000000000000" pitchFamily="18" charset="-128"/>
                        </a:rPr>
                        <a:t>０％</a:t>
                      </a:r>
                      <a:endParaRPr kumimoji="1" lang="en-US" altLang="ja-JP" sz="4000" baseline="0">
                        <a:ea typeface="UD Digi Kyokasho NK-B" panose="020207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4000" baseline="0">
                          <a:ea typeface="UD Digi Kyokasho NK-B" panose="02020700000000000000" pitchFamily="18" charset="-128"/>
                        </a:rPr>
                        <a:t>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14806925"/>
                  </a:ext>
                </a:extLst>
              </a:tr>
            </a:tbl>
          </a:graphicData>
        </a:graphic>
      </p:graphicFrame>
      <p:sp>
        <p:nvSpPr>
          <p:cNvPr id="21" name="テキスト ボックス 20">
            <a:extLst>
              <a:ext uri="{FF2B5EF4-FFF2-40B4-BE49-F238E27FC236}">
                <a16:creationId xmlns:a16="http://schemas.microsoft.com/office/drawing/2014/main" id="{B3BF05EE-6CA0-4D0B-B4D6-CDFE67F3AE71}"/>
              </a:ext>
            </a:extLst>
          </p:cNvPr>
          <p:cNvSpPr txBox="1"/>
          <p:nvPr/>
        </p:nvSpPr>
        <p:spPr>
          <a:xfrm>
            <a:off x="15386951" y="15036258"/>
            <a:ext cx="755987" cy="523220"/>
          </a:xfrm>
          <a:prstGeom prst="rect">
            <a:avLst/>
          </a:prstGeom>
          <a:noFill/>
        </p:spPr>
        <p:txBody>
          <a:bodyPr wrap="square" rtlCol="0">
            <a:spAutoFit/>
          </a:bodyPr>
          <a:lstStyle/>
          <a:p>
            <a:r>
              <a:rPr kumimoji="1" lang="ja-JP" altLang="en-US" sz="2800">
                <a:solidFill>
                  <a:srgbClr val="FF0000"/>
                </a:solidFill>
              </a:rPr>
              <a:t>＊</a:t>
            </a:r>
          </a:p>
        </p:txBody>
      </p:sp>
      <p:sp>
        <p:nvSpPr>
          <p:cNvPr id="28" name="テキスト ボックス 27">
            <a:extLst>
              <a:ext uri="{FF2B5EF4-FFF2-40B4-BE49-F238E27FC236}">
                <a16:creationId xmlns:a16="http://schemas.microsoft.com/office/drawing/2014/main" id="{1AB9B366-26D5-443C-9434-9FB27B3C7A9A}"/>
              </a:ext>
            </a:extLst>
          </p:cNvPr>
          <p:cNvSpPr txBox="1"/>
          <p:nvPr/>
        </p:nvSpPr>
        <p:spPr>
          <a:xfrm>
            <a:off x="216209" y="30431472"/>
            <a:ext cx="30961362" cy="2308324"/>
          </a:xfrm>
          <a:prstGeom prst="rect">
            <a:avLst/>
          </a:prstGeom>
          <a:noFill/>
        </p:spPr>
        <p:txBody>
          <a:bodyPr wrap="square" rtlCol="0">
            <a:spAutoFit/>
          </a:bodyPr>
          <a:lstStyle/>
          <a:p>
            <a:r>
              <a:rPr kumimoji="1" lang="ja-JP" altLang="en-US" sz="4200" b="1">
                <a:latin typeface="UD Digi Kyokasho NP-R" panose="02020400000000000000" pitchFamily="18" charset="-128"/>
                <a:ea typeface="UD Digi Kyokasho NP-R" panose="02020400000000000000" pitchFamily="18" charset="-128"/>
              </a:rPr>
              <a:t>・</a:t>
            </a:r>
            <a:r>
              <a:rPr kumimoji="1" lang="ja-JP" altLang="en-US" sz="4200">
                <a:latin typeface="UD Digi Kyokasho NP-R" panose="02020400000000000000" pitchFamily="18" charset="-128"/>
                <a:ea typeface="UD Digi Kyokasho NP-R" panose="02020400000000000000" pitchFamily="18" charset="-128"/>
              </a:rPr>
              <a:t>脱脂綿はどの試料でも</a:t>
            </a:r>
            <a:r>
              <a:rPr kumimoji="1" lang="en-US" altLang="ja-JP" sz="4200">
                <a:latin typeface="UD Digi Kyokasho NP-R" panose="02020400000000000000" pitchFamily="18" charset="-128"/>
                <a:ea typeface="UD Digi Kyokasho NP-R" panose="02020400000000000000" pitchFamily="18" charset="-128"/>
              </a:rPr>
              <a:t>1</a:t>
            </a:r>
            <a:r>
              <a:rPr kumimoji="1" lang="ja-JP" altLang="en-US" sz="4200">
                <a:latin typeface="UD Digi Kyokasho NP-R" panose="02020400000000000000" pitchFamily="18" charset="-128"/>
                <a:ea typeface="UD Digi Kyokasho NP-R" panose="02020400000000000000" pitchFamily="18" charset="-128"/>
              </a:rPr>
              <a:t>回目から</a:t>
            </a:r>
            <a:r>
              <a:rPr kumimoji="1" lang="en-US" altLang="ja-JP" sz="4200">
                <a:latin typeface="UD Digi Kyokasho NP-R" panose="02020400000000000000" pitchFamily="18" charset="-128"/>
                <a:ea typeface="UD Digi Kyokasho NP-R" panose="02020400000000000000" pitchFamily="18" charset="-128"/>
              </a:rPr>
              <a:t>2</a:t>
            </a:r>
            <a:r>
              <a:rPr kumimoji="1" lang="ja-JP" altLang="en-US" sz="4200">
                <a:latin typeface="UD Digi Kyokasho NP-R" panose="02020400000000000000" pitchFamily="18" charset="-128"/>
                <a:ea typeface="UD Digi Kyokasho NP-R" panose="02020400000000000000" pitchFamily="18" charset="-128"/>
              </a:rPr>
              <a:t>回目にかけて値が増加している。➡長く使えない</a:t>
            </a:r>
          </a:p>
          <a:p>
            <a:r>
              <a:rPr kumimoji="1" lang="ja-JP" altLang="en-US" sz="4200" b="1">
                <a:latin typeface="UD Digi Kyokasho NP-R" panose="02020400000000000000" pitchFamily="18" charset="-128"/>
                <a:ea typeface="UD Digi Kyokasho NP-R" panose="02020400000000000000" pitchFamily="18" charset="-128"/>
              </a:rPr>
              <a:t>・</a:t>
            </a:r>
            <a:r>
              <a:rPr kumimoji="1" lang="ja-JP" altLang="en-US" sz="4200">
                <a:latin typeface="UD Digi Kyokasho NP-R" panose="02020400000000000000" pitchFamily="18" charset="-128"/>
                <a:ea typeface="UD Digi Kyokasho NP-R" panose="02020400000000000000" pitchFamily="18" charset="-128"/>
              </a:rPr>
              <a:t>硝酸イオンでは活性炭、竹炭で回数を重ねてもよく減少している。➡炭は硝酸イオンを吸着しやすい可能性がある。</a:t>
            </a:r>
            <a:endParaRPr kumimoji="1" lang="en-US" altLang="ja-JP" sz="4200">
              <a:latin typeface="UD Digi Kyokasho NP-R" panose="02020400000000000000" pitchFamily="18" charset="-128"/>
              <a:ea typeface="UD Digi Kyokasho NP-R" panose="02020400000000000000" pitchFamily="18" charset="-128"/>
            </a:endParaRPr>
          </a:p>
          <a:p>
            <a:r>
              <a:rPr kumimoji="1" lang="ja-JP" altLang="en-US" sz="4200" b="1">
                <a:latin typeface="UD Digi Kyokasho NP-R" panose="02020400000000000000" pitchFamily="18" charset="-128"/>
                <a:ea typeface="UD Digi Kyokasho NP-R" panose="02020400000000000000" pitchFamily="18" charset="-128"/>
              </a:rPr>
              <a:t>・</a:t>
            </a:r>
            <a:r>
              <a:rPr kumimoji="1" lang="ja-JP" altLang="en-US" sz="4200">
                <a:latin typeface="UD Digi Kyokasho NP-R" panose="02020400000000000000" pitchFamily="18" charset="-128"/>
                <a:ea typeface="UD Digi Kyokasho NP-R" panose="02020400000000000000" pitchFamily="18" charset="-128"/>
              </a:rPr>
              <a:t>貝殻でアンモニウム態窒素が増加して吸着効果が見られなかった。</a:t>
            </a:r>
          </a:p>
          <a:p>
            <a:endParaRPr kumimoji="1" lang="ja-JP" altLang="en-US"/>
          </a:p>
        </p:txBody>
      </p:sp>
      <p:sp>
        <p:nvSpPr>
          <p:cNvPr id="12" name="正方形/長方形 11">
            <a:extLst>
              <a:ext uri="{FF2B5EF4-FFF2-40B4-BE49-F238E27FC236}">
                <a16:creationId xmlns:a16="http://schemas.microsoft.com/office/drawing/2014/main" id="{23128280-72D5-44FB-AC3E-BAAE2B3EEB5A}"/>
              </a:ext>
            </a:extLst>
          </p:cNvPr>
          <p:cNvSpPr/>
          <p:nvPr/>
        </p:nvSpPr>
        <p:spPr>
          <a:xfrm>
            <a:off x="165181" y="36966773"/>
            <a:ext cx="29893824" cy="3016692"/>
          </a:xfrm>
          <a:prstGeom prst="rect">
            <a:avLst/>
          </a:prstGeom>
          <a:solidFill>
            <a:schemeClr val="bg1"/>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kumimoji="1" lang="en-US" altLang="ja-JP" sz="5400">
                <a:solidFill>
                  <a:schemeClr val="tx1"/>
                </a:solidFill>
                <a:latin typeface="UD デジタル 教科書体 NK-B"/>
                <a:ea typeface="UD デジタル 教科書体 NK-B"/>
              </a:rPr>
              <a:t>【</a:t>
            </a:r>
            <a:r>
              <a:rPr kumimoji="1" lang="ja-JP" altLang="en-US" sz="5400">
                <a:solidFill>
                  <a:schemeClr val="tx1"/>
                </a:solidFill>
                <a:latin typeface="UD デジタル 教科書体 NK-B"/>
                <a:ea typeface="UD デジタル 教科書体 NK-B"/>
              </a:rPr>
              <a:t>展望</a:t>
            </a:r>
            <a:r>
              <a:rPr kumimoji="1" lang="en-US" altLang="ja-JP" sz="5400">
                <a:solidFill>
                  <a:schemeClr val="tx1"/>
                </a:solidFill>
                <a:latin typeface="UD デジタル 教科書体 NK-B"/>
                <a:ea typeface="UD デジタル 教科書体 NK-B"/>
              </a:rPr>
              <a:t>】</a:t>
            </a:r>
            <a:endParaRPr lang="en-US" altLang="ja-JP" sz="5400">
              <a:solidFill>
                <a:schemeClr val="tx1"/>
              </a:solidFill>
              <a:latin typeface="UD デジタル 教科書体 NK-B"/>
              <a:ea typeface="UD デジタル 教科書体 NK-B"/>
            </a:endParaRPr>
          </a:p>
          <a:p>
            <a:r>
              <a:rPr kumimoji="1" lang="ja-JP" altLang="en-US" sz="4400">
                <a:solidFill>
                  <a:schemeClr val="tx1"/>
                </a:solidFill>
                <a:latin typeface="UD Digi Kyokasho NP-R"/>
                <a:ea typeface="UD Digi Kyokasho NP-R"/>
              </a:rPr>
              <a:t>・脱脂綿の層の厚さによる浄水効果の違いを調べる。</a:t>
            </a:r>
            <a:endParaRPr lang="en-US" altLang="ja-JP" sz="4400">
              <a:solidFill>
                <a:schemeClr val="tx1"/>
              </a:solidFill>
              <a:latin typeface="UD Digi Kyokasho NP-R"/>
              <a:ea typeface="UD Digi Kyokasho NP-R"/>
            </a:endParaRPr>
          </a:p>
          <a:p>
            <a:r>
              <a:rPr kumimoji="1" lang="ja-JP" altLang="en-US" sz="4400" b="1">
                <a:solidFill>
                  <a:schemeClr val="tx1"/>
                </a:solidFill>
                <a:highlight>
                  <a:srgbClr val="FFFF00"/>
                </a:highlight>
                <a:latin typeface="UD Digi Kyokasho NP-R"/>
                <a:ea typeface="UD Digi Kyokasho NP-R"/>
              </a:rPr>
              <a:t>・活性炭と貝殻を組み合わせることでアンモニウム態窒素や硝酸イオンに特化した装置を作ることが出来る可能性が</a:t>
            </a:r>
            <a:endParaRPr lang="en-US" altLang="ja-JP" sz="4400" b="1">
              <a:solidFill>
                <a:schemeClr val="tx1"/>
              </a:solidFill>
              <a:highlight>
                <a:srgbClr val="FFFF00"/>
              </a:highlight>
              <a:latin typeface="UD Digi Kyokasho NP-R"/>
              <a:ea typeface="UD Digi Kyokasho NP-R"/>
            </a:endParaRPr>
          </a:p>
          <a:p>
            <a:r>
              <a:rPr kumimoji="1" lang="ja-JP" altLang="en-US" sz="4400" b="1">
                <a:solidFill>
                  <a:schemeClr val="tx1"/>
                </a:solidFill>
                <a:highlight>
                  <a:srgbClr val="FFFF00"/>
                </a:highlight>
                <a:latin typeface="UD Digi Kyokasho NP-R"/>
                <a:ea typeface="UD Digi Kyokasho NP-R"/>
              </a:rPr>
              <a:t>　示唆される。</a:t>
            </a:r>
            <a:r>
              <a:rPr kumimoji="1" lang="ja-JP" altLang="en-US" sz="4400">
                <a:solidFill>
                  <a:schemeClr val="tx1"/>
                </a:solidFill>
                <a:latin typeface="UD Digi Kyokasho NP-R"/>
                <a:ea typeface="UD Digi Kyokasho NP-R"/>
              </a:rPr>
              <a:t>➡各浄化剤の量などの配合や新たな浄化剤について調べていく。</a:t>
            </a:r>
            <a:endParaRPr lang="en-US" altLang="ja-JP" sz="4400">
              <a:solidFill>
                <a:schemeClr val="tx1"/>
              </a:solidFill>
              <a:latin typeface="UD Digi Kyokasho NP-R"/>
              <a:ea typeface="UD Digi Kyokasho NP-R"/>
            </a:endParaRPr>
          </a:p>
        </p:txBody>
      </p:sp>
      <p:pic>
        <p:nvPicPr>
          <p:cNvPr id="11" name="図 10">
            <a:extLst>
              <a:ext uri="{FF2B5EF4-FFF2-40B4-BE49-F238E27FC236}">
                <a16:creationId xmlns:a16="http://schemas.microsoft.com/office/drawing/2014/main" id="{946F231E-C73D-463D-B987-EC5B68773F39}"/>
              </a:ext>
            </a:extLst>
          </p:cNvPr>
          <p:cNvPicPr>
            <a:picLocks noChangeAspect="1"/>
          </p:cNvPicPr>
          <p:nvPr/>
        </p:nvPicPr>
        <p:blipFill>
          <a:blip r:embed="rId2"/>
          <a:stretch>
            <a:fillRect/>
          </a:stretch>
        </p:blipFill>
        <p:spPr>
          <a:xfrm>
            <a:off x="25811733" y="8277589"/>
            <a:ext cx="1651480" cy="1651480"/>
          </a:xfrm>
          <a:prstGeom prst="rect">
            <a:avLst/>
          </a:prstGeom>
        </p:spPr>
      </p:pic>
      <p:pic>
        <p:nvPicPr>
          <p:cNvPr id="19" name="図 18">
            <a:extLst>
              <a:ext uri="{FF2B5EF4-FFF2-40B4-BE49-F238E27FC236}">
                <a16:creationId xmlns:a16="http://schemas.microsoft.com/office/drawing/2014/main" id="{253DC6DC-CC2E-48C5-BE8D-ADB06342F086}"/>
              </a:ext>
            </a:extLst>
          </p:cNvPr>
          <p:cNvPicPr>
            <a:picLocks noChangeAspect="1"/>
          </p:cNvPicPr>
          <p:nvPr/>
        </p:nvPicPr>
        <p:blipFill>
          <a:blip r:embed="rId3"/>
          <a:stretch>
            <a:fillRect/>
          </a:stretch>
        </p:blipFill>
        <p:spPr>
          <a:xfrm>
            <a:off x="23814598" y="8277589"/>
            <a:ext cx="1651480" cy="1651480"/>
          </a:xfrm>
          <a:prstGeom prst="rect">
            <a:avLst/>
          </a:prstGeom>
        </p:spPr>
      </p:pic>
      <p:pic>
        <p:nvPicPr>
          <p:cNvPr id="20" name="図 19">
            <a:extLst>
              <a:ext uri="{FF2B5EF4-FFF2-40B4-BE49-F238E27FC236}">
                <a16:creationId xmlns:a16="http://schemas.microsoft.com/office/drawing/2014/main" id="{6CC82484-E97A-4AB3-B616-4A882DB43E2A}"/>
              </a:ext>
            </a:extLst>
          </p:cNvPr>
          <p:cNvPicPr>
            <a:picLocks noChangeAspect="1"/>
          </p:cNvPicPr>
          <p:nvPr/>
        </p:nvPicPr>
        <p:blipFill>
          <a:blip r:embed="rId4"/>
          <a:stretch>
            <a:fillRect/>
          </a:stretch>
        </p:blipFill>
        <p:spPr>
          <a:xfrm>
            <a:off x="27808868" y="8277589"/>
            <a:ext cx="1651480" cy="1651480"/>
          </a:xfrm>
          <a:prstGeom prst="rect">
            <a:avLst/>
          </a:prstGeom>
        </p:spPr>
      </p:pic>
      <p:sp>
        <p:nvSpPr>
          <p:cNvPr id="22" name="テキスト ボックス 21">
            <a:extLst>
              <a:ext uri="{FF2B5EF4-FFF2-40B4-BE49-F238E27FC236}">
                <a16:creationId xmlns:a16="http://schemas.microsoft.com/office/drawing/2014/main" id="{3A20ECC2-1F09-4A12-80EB-355BC0B247C3}"/>
              </a:ext>
            </a:extLst>
          </p:cNvPr>
          <p:cNvSpPr txBox="1"/>
          <p:nvPr/>
        </p:nvSpPr>
        <p:spPr>
          <a:xfrm>
            <a:off x="165181" y="40168360"/>
            <a:ext cx="29893824" cy="2462213"/>
          </a:xfrm>
          <a:prstGeom prst="rect">
            <a:avLst/>
          </a:prstGeom>
          <a:solidFill>
            <a:schemeClr val="bg1"/>
          </a:solidFill>
          <a:ln w="38100">
            <a:solidFill>
              <a:schemeClr val="tx1"/>
            </a:solidFill>
          </a:ln>
        </p:spPr>
        <p:txBody>
          <a:bodyPr wrap="square" rtlCol="0">
            <a:spAutoFit/>
          </a:bodyPr>
          <a:lstStyle/>
          <a:p>
            <a:r>
              <a:rPr kumimoji="1" lang="en-US" altLang="ja-JP" sz="2200">
                <a:latin typeface="UD Digi Kyokasho NK-B" panose="02020700000000000000" pitchFamily="18" charset="-128"/>
                <a:ea typeface="UD Digi Kyokasho NK-B" panose="02020700000000000000" pitchFamily="18" charset="-128"/>
              </a:rPr>
              <a:t>[</a:t>
            </a:r>
            <a:r>
              <a:rPr kumimoji="1" lang="ja-JP" altLang="en-US" sz="2200">
                <a:latin typeface="UD Digi Kyokasho NK-B" panose="02020700000000000000" pitchFamily="18" charset="-128"/>
                <a:ea typeface="UD Digi Kyokasho NK-B" panose="02020700000000000000" pitchFamily="18" charset="-128"/>
              </a:rPr>
              <a:t>参考文献</a:t>
            </a:r>
            <a:r>
              <a:rPr kumimoji="1" lang="en-US" altLang="ja-JP" sz="2200">
                <a:latin typeface="UD Digi Kyokasho NK-B" panose="02020700000000000000" pitchFamily="18" charset="-128"/>
                <a:ea typeface="UD Digi Kyokasho NK-B" panose="02020700000000000000" pitchFamily="18" charset="-128"/>
              </a:rPr>
              <a:t>]</a:t>
            </a:r>
            <a:endParaRPr kumimoji="1" lang="en-US" altLang="ja-JP" sz="2200"/>
          </a:p>
          <a:p>
            <a:pPr algn="l" rtl="0" fontAlgn="base"/>
            <a:r>
              <a:rPr lang="ja-JP" altLang="ja-JP" sz="2200" i="0">
                <a:effectLst/>
                <a:latin typeface="UD Digi Kyokasho NK-R" panose="02020400000000000000" pitchFamily="18" charset="-128"/>
                <a:ea typeface="UD Digi Kyokasho NK-R" panose="02020400000000000000" pitchFamily="18" charset="-128"/>
              </a:rPr>
              <a:t>手作り浄水装置の作り方</a:t>
            </a:r>
            <a:r>
              <a:rPr lang="en-US" altLang="ja-JP" sz="2200" b="0" i="0">
                <a:solidFill>
                  <a:srgbClr val="444444"/>
                </a:solidFill>
                <a:effectLst/>
                <a:latin typeface="UD Digi Kyokasho NK-R" panose="02020400000000000000" pitchFamily="18" charset="-128"/>
                <a:ea typeface="UD Digi Kyokasho NK-R" panose="02020400000000000000" pitchFamily="18" charset="-128"/>
              </a:rPr>
              <a:t>​</a:t>
            </a:r>
            <a:r>
              <a:rPr lang="en-US" altLang="ja-JP" sz="2200" b="0" i="0" u="sng" strike="noStrike">
                <a:solidFill>
                  <a:srgbClr val="444444"/>
                </a:solidFill>
                <a:effectLst/>
                <a:latin typeface="UD Digi Kyokasho NK-R" panose="02020400000000000000" pitchFamily="18" charset="-128"/>
                <a:ea typeface="UD Digi Kyokasho NK-R" panose="02020400000000000000" pitchFamily="18" charset="-128"/>
                <a:hlinkClick r:id="rId5"/>
              </a:rPr>
              <a:t>http://www.kitakata-suidou.jp/kids/handicraft.php</a:t>
            </a:r>
            <a:r>
              <a:rPr lang="en-US" altLang="ja-JP" sz="2200" b="0" i="0">
                <a:solidFill>
                  <a:srgbClr val="444444"/>
                </a:solidFill>
                <a:effectLst/>
                <a:latin typeface="UD Digi Kyokasho NK-R" panose="02020400000000000000" pitchFamily="18" charset="-128"/>
                <a:ea typeface="UD Digi Kyokasho NK-R" panose="02020400000000000000" pitchFamily="18" charset="-128"/>
              </a:rPr>
              <a:t>​</a:t>
            </a:r>
            <a:r>
              <a:rPr lang="ja-JP" altLang="en-US" sz="2200">
                <a:solidFill>
                  <a:srgbClr val="444444"/>
                </a:solidFill>
                <a:latin typeface="UD Digi Kyokasho NK-R" panose="02020400000000000000" pitchFamily="18" charset="-128"/>
                <a:ea typeface="UD Digi Kyokasho NK-R" panose="02020400000000000000" pitchFamily="18" charset="-128"/>
              </a:rPr>
              <a:t>　</a:t>
            </a:r>
            <a:r>
              <a:rPr lang="ja-JP" altLang="en-US" sz="2200">
                <a:latin typeface="UD Digi Kyokasho NK-R" panose="02020400000000000000" pitchFamily="18" charset="-128"/>
                <a:ea typeface="UD Digi Kyokasho NK-R" panose="02020400000000000000" pitchFamily="18" charset="-128"/>
              </a:rPr>
              <a:t>世界の生活排水処理状況</a:t>
            </a:r>
            <a:r>
              <a:rPr lang="en-US" altLang="ja-JP" sz="2200" b="0" i="0" u="sng">
                <a:solidFill>
                  <a:srgbClr val="0563C1"/>
                </a:solidFill>
                <a:effectLst/>
                <a:latin typeface="UD Digi Kyokasho NK-R" panose="02020400000000000000" pitchFamily="18" charset="-128"/>
                <a:ea typeface="UD Digi Kyokasho NK-R" panose="02020400000000000000" pitchFamily="18" charset="-128"/>
                <a:hlinkClick r:id="rId6"/>
              </a:rPr>
              <a:t>https://www.mlit.go.jp/common/001037533.pdf</a:t>
            </a:r>
            <a:r>
              <a:rPr lang="ja-JP" altLang="en-US" sz="2200" b="0" i="0">
                <a:solidFill>
                  <a:srgbClr val="0563C1"/>
                </a:solidFill>
                <a:effectLst/>
                <a:latin typeface="UD Digi Kyokasho NK-R" panose="02020400000000000000" pitchFamily="18" charset="-128"/>
                <a:ea typeface="UD Digi Kyokasho NK-R" panose="02020400000000000000" pitchFamily="18" charset="-128"/>
              </a:rPr>
              <a:t>　</a:t>
            </a:r>
            <a:r>
              <a:rPr lang="ja-JP" altLang="en-US" sz="2200" b="0" i="0">
                <a:effectLst/>
                <a:latin typeface="UD Digi Kyokasho NK-R" panose="02020400000000000000" pitchFamily="18" charset="-128"/>
                <a:ea typeface="UD Digi Kyokasho NK-R" panose="02020400000000000000" pitchFamily="18" charset="-128"/>
              </a:rPr>
              <a:t>珊瑚について</a:t>
            </a:r>
            <a:r>
              <a:rPr lang="en-US" altLang="ja-JP" sz="2200" b="0" i="0" u="sng">
                <a:solidFill>
                  <a:srgbClr val="0563C1"/>
                </a:solidFill>
                <a:effectLst/>
                <a:latin typeface="UD Digi Kyokasho NK-R" panose="02020400000000000000" pitchFamily="18" charset="-128"/>
                <a:ea typeface="UD Digi Kyokasho NK-R" panose="02020400000000000000" pitchFamily="18" charset="-128"/>
                <a:hlinkClick r:id="rId7"/>
              </a:rPr>
              <a:t>http://www.onroad.co.jp/coral.html</a:t>
            </a:r>
            <a:r>
              <a:rPr lang="ja-JP" altLang="en-US" sz="2200" b="0" i="0">
                <a:solidFill>
                  <a:srgbClr val="0563C1"/>
                </a:solidFill>
                <a:effectLst/>
                <a:latin typeface="UD Digi Kyokasho NK-R" panose="02020400000000000000" pitchFamily="18" charset="-128"/>
                <a:ea typeface="UD Digi Kyokasho NK-R" panose="02020400000000000000" pitchFamily="18" charset="-128"/>
              </a:rPr>
              <a:t>　　</a:t>
            </a:r>
            <a:endParaRPr lang="en-US" altLang="ja-JP" sz="2200" b="0" i="0">
              <a:solidFill>
                <a:srgbClr val="0563C1"/>
              </a:solidFill>
              <a:effectLst/>
              <a:latin typeface="UD Digi Kyokasho NK-R" panose="02020400000000000000" pitchFamily="18" charset="-128"/>
              <a:ea typeface="UD Digi Kyokasho NK-R" panose="02020400000000000000" pitchFamily="18" charset="-128"/>
            </a:endParaRPr>
          </a:p>
          <a:p>
            <a:pPr algn="l" rtl="0" fontAlgn="base"/>
            <a:r>
              <a:rPr lang="ja-JP" altLang="en-US" sz="2200" b="0" i="0">
                <a:effectLst/>
                <a:latin typeface="UD Digi Kyokasho NK-R" panose="02020400000000000000" pitchFamily="18" charset="-128"/>
                <a:ea typeface="UD Digi Kyokasho NK-R" panose="02020400000000000000" pitchFamily="18" charset="-128"/>
              </a:rPr>
              <a:t>陶器について</a:t>
            </a:r>
            <a:r>
              <a:rPr lang="en-US" altLang="ja-JP" sz="2200" b="0" i="0" u="sng">
                <a:solidFill>
                  <a:srgbClr val="0563C1"/>
                </a:solidFill>
                <a:effectLst/>
                <a:latin typeface="UD Digi Kyokasho NK-R" panose="02020400000000000000" pitchFamily="18" charset="-128"/>
                <a:ea typeface="UD Digi Kyokasho NK-R" panose="02020400000000000000" pitchFamily="18" charset="-128"/>
                <a:hlinkClick r:id="rId8"/>
              </a:rPr>
              <a:t>https://touroji.com/elementary_knowledge/toukinohoonnsei.html</a:t>
            </a:r>
            <a:r>
              <a:rPr lang="ja-JP" altLang="en-US" sz="2200">
                <a:latin typeface="UD Digi Kyokasho NK-R" panose="02020400000000000000" pitchFamily="18" charset="-128"/>
                <a:ea typeface="UD Digi Kyokasho NK-R" panose="02020400000000000000" pitchFamily="18" charset="-128"/>
              </a:rPr>
              <a:t>吸着</a:t>
            </a:r>
            <a:r>
              <a:rPr lang="en-US" altLang="ja-JP" sz="2200" u="sng">
                <a:solidFill>
                  <a:srgbClr val="0563C1"/>
                </a:solidFill>
                <a:latin typeface="UD Digi Kyokasho NK-R" panose="02020400000000000000" pitchFamily="18" charset="-128"/>
                <a:ea typeface="UD Digi Kyokasho NK-R" panose="02020400000000000000" pitchFamily="18" charset="-128"/>
                <a:hlinkClick r:id="rId9"/>
              </a:rPr>
              <a:t>http://www.kuraray-c.co.jp/activecarbon/about/02.html</a:t>
            </a:r>
            <a:r>
              <a:rPr lang="ja-JP" altLang="en-US" sz="2200" b="0" i="0">
                <a:effectLst/>
                <a:latin typeface="UD Digi Kyokasho NK-R" panose="02020400000000000000" pitchFamily="18" charset="-128"/>
                <a:ea typeface="UD Digi Kyokasho NK-R" panose="02020400000000000000" pitchFamily="18" charset="-128"/>
              </a:rPr>
              <a:t>活性炭吸着</a:t>
            </a:r>
            <a:r>
              <a:rPr lang="en-US" altLang="ja-JP" sz="2200" b="0" i="0" u="sng">
                <a:solidFill>
                  <a:srgbClr val="0563C1"/>
                </a:solidFill>
                <a:effectLst/>
                <a:latin typeface="UD Digi Kyokasho NK-R" panose="02020400000000000000" pitchFamily="18" charset="-128"/>
                <a:ea typeface="UD Digi Kyokasho NK-R" panose="02020400000000000000" pitchFamily="18" charset="-128"/>
                <a:hlinkClick r:id="rId10"/>
              </a:rPr>
              <a:t>https://www.tohkemy.co.jp/technology/kasseitan_kyuchaku/</a:t>
            </a:r>
            <a:r>
              <a:rPr lang="ja-JP" altLang="en-US" sz="2200">
                <a:solidFill>
                  <a:srgbClr val="0563C1"/>
                </a:solidFill>
                <a:latin typeface="UD Digi Kyokasho NK-R" panose="02020400000000000000" pitchFamily="18" charset="-128"/>
                <a:ea typeface="UD Digi Kyokasho NK-R" panose="02020400000000000000" pitchFamily="18" charset="-128"/>
              </a:rPr>
              <a:t>　</a:t>
            </a:r>
            <a:endParaRPr lang="en-US" altLang="ja-JP" sz="2200">
              <a:solidFill>
                <a:srgbClr val="0563C1"/>
              </a:solidFill>
              <a:latin typeface="UD Digi Kyokasho NK-R" panose="02020400000000000000" pitchFamily="18" charset="-128"/>
              <a:ea typeface="UD Digi Kyokasho NK-R" panose="02020400000000000000" pitchFamily="18" charset="-128"/>
            </a:endParaRPr>
          </a:p>
          <a:p>
            <a:pPr algn="l" rtl="0" fontAlgn="base"/>
            <a:r>
              <a:rPr lang="ja-JP" altLang="en-US" sz="2200">
                <a:latin typeface="UD Digi Kyokasho NK-R" panose="02020400000000000000" pitchFamily="18" charset="-128"/>
                <a:ea typeface="UD Digi Kyokasho NK-R" panose="02020400000000000000" pitchFamily="18" charset="-128"/>
              </a:rPr>
              <a:t>活性炭のデメリット</a:t>
            </a:r>
            <a:r>
              <a:rPr lang="en-US" altLang="ja-JP" sz="2200" u="sng">
                <a:solidFill>
                  <a:srgbClr val="0563C1"/>
                </a:solidFill>
                <a:latin typeface="UD Digi Kyokasho NK-R" panose="02020400000000000000" pitchFamily="18" charset="-128"/>
                <a:ea typeface="UD Digi Kyokasho NK-R" panose="02020400000000000000" pitchFamily="18" charset="-128"/>
                <a:hlinkClick r:id="rId11"/>
              </a:rPr>
              <a:t>https://xn--u8jta8d.club/archives/756.</a:t>
            </a:r>
            <a:r>
              <a:rPr lang="ja-JP" altLang="en-US" sz="2200" u="sng">
                <a:solidFill>
                  <a:srgbClr val="0563C1"/>
                </a:solidFill>
                <a:latin typeface="UD Digi Kyokasho NK-R" panose="02020400000000000000" pitchFamily="18" charset="-128"/>
                <a:ea typeface="UD Digi Kyokasho NK-R" panose="02020400000000000000" pitchFamily="18" charset="-128"/>
                <a:hlinkClick r:id="rId11"/>
              </a:rPr>
              <a:t>ｈｔｍｌ</a:t>
            </a:r>
            <a:r>
              <a:rPr lang="ja-JP" altLang="en-US" sz="2200">
                <a:solidFill>
                  <a:srgbClr val="0563C1"/>
                </a:solidFill>
                <a:latin typeface="UD Digi Kyokasho NK-R" panose="02020400000000000000" pitchFamily="18" charset="-128"/>
                <a:ea typeface="UD Digi Kyokasho NK-R" panose="02020400000000000000" pitchFamily="18" charset="-128"/>
              </a:rPr>
              <a:t>　</a:t>
            </a:r>
            <a:r>
              <a:rPr lang="ja-JP" altLang="en-US" sz="2200">
                <a:latin typeface="UD Digi Kyokasho NK-R" panose="02020400000000000000" pitchFamily="18" charset="-128"/>
                <a:ea typeface="UD Digi Kyokasho NK-R" panose="02020400000000000000" pitchFamily="18" charset="-128"/>
              </a:rPr>
              <a:t>生活排水と海の汚れ</a:t>
            </a:r>
            <a:r>
              <a:rPr lang="en-US" altLang="ja-JP" sz="2200" u="sng">
                <a:solidFill>
                  <a:srgbClr val="0563C1"/>
                </a:solidFill>
                <a:latin typeface="UD Digi Kyokasho NK-R" panose="02020400000000000000" pitchFamily="18" charset="-128"/>
                <a:ea typeface="UD Digi Kyokasho NK-R" panose="02020400000000000000" pitchFamily="18" charset="-128"/>
                <a:hlinkClick r:id="rId12"/>
              </a:rPr>
              <a:t>https://www2.nhk.or.jp/school/movie/clip.cgi?das_id=D0005320413_00000</a:t>
            </a:r>
            <a:r>
              <a:rPr lang="ja-JP" altLang="en-US" sz="2200">
                <a:solidFill>
                  <a:srgbClr val="0563C1"/>
                </a:solidFill>
                <a:latin typeface="UD Digi Kyokasho NK-R" panose="02020400000000000000" pitchFamily="18" charset="-128"/>
                <a:ea typeface="UD Digi Kyokasho NK-R" panose="02020400000000000000" pitchFamily="18" charset="-128"/>
              </a:rPr>
              <a:t>　</a:t>
            </a:r>
            <a:r>
              <a:rPr lang="ja-JP" altLang="en-US" sz="2200">
                <a:latin typeface="UD Digi Kyokasho NK-R" panose="02020400000000000000" pitchFamily="18" charset="-128"/>
                <a:ea typeface="UD Digi Kyokasho NK-R" panose="02020400000000000000" pitchFamily="18" charset="-128"/>
              </a:rPr>
              <a:t>日本の下水道普及率</a:t>
            </a:r>
            <a:r>
              <a:rPr lang="en-US" altLang="ja-JP" sz="2200" b="0" i="0" u="sng">
                <a:solidFill>
                  <a:srgbClr val="0563C1"/>
                </a:solidFill>
                <a:effectLst/>
                <a:latin typeface="UD Digi Kyokasho NK-R" panose="02020400000000000000" pitchFamily="18" charset="-128"/>
                <a:ea typeface="UD Digi Kyokasho NK-R" panose="02020400000000000000" pitchFamily="18" charset="-128"/>
                <a:hlinkClick r:id="rId13"/>
              </a:rPr>
              <a:t>https://www.jswa.jp/sewage/qa/rate/</a:t>
            </a:r>
            <a:endParaRPr lang="en-US" altLang="ja-JP" sz="2200" u="sng">
              <a:solidFill>
                <a:srgbClr val="0563C1"/>
              </a:solidFill>
              <a:latin typeface="UD Digi Kyokasho NK-R" panose="02020400000000000000" pitchFamily="18" charset="-128"/>
              <a:ea typeface="UD Digi Kyokasho NK-R" panose="02020400000000000000" pitchFamily="18" charset="-128"/>
            </a:endParaRPr>
          </a:p>
          <a:p>
            <a:pPr fontAlgn="base"/>
            <a:r>
              <a:rPr lang="ja-JP" altLang="en-US" sz="2200">
                <a:latin typeface="UD Digi Kyokasho NK-R" panose="02020400000000000000" pitchFamily="18" charset="-128"/>
                <a:ea typeface="UD Digi Kyokasho NK-R" panose="02020400000000000000" pitchFamily="18" charset="-128"/>
              </a:rPr>
              <a:t>外掛けフィルターの仕組み</a:t>
            </a:r>
            <a:r>
              <a:rPr lang="en-US" altLang="ja-JP" sz="2200" u="sng">
                <a:solidFill>
                  <a:srgbClr val="0563C1"/>
                </a:solidFill>
                <a:latin typeface="UD Digi Kyokasho NK-R" panose="02020400000000000000" pitchFamily="18" charset="-128"/>
                <a:ea typeface="UD Digi Kyokasho NK-R" panose="02020400000000000000" pitchFamily="18" charset="-128"/>
                <a:hlinkClick r:id="rId14"/>
              </a:rPr>
              <a:t>http://meganuma161.com/other-filters/characteristics-of-exterior-filter/</a:t>
            </a:r>
            <a:r>
              <a:rPr lang="ja-JP" altLang="en-US" sz="2200" b="0" i="0">
                <a:effectLst/>
                <a:latin typeface="UD Digi Kyokasho NK-R" panose="02020400000000000000" pitchFamily="18" charset="-128"/>
                <a:ea typeface="UD Digi Kyokasho NK-R" panose="02020400000000000000" pitchFamily="18" charset="-128"/>
              </a:rPr>
              <a:t>分子の極性</a:t>
            </a:r>
            <a:r>
              <a:rPr lang="en-US" altLang="ja-JP" sz="2200" b="0" i="0" u="sng">
                <a:solidFill>
                  <a:srgbClr val="0563C1"/>
                </a:solidFill>
                <a:effectLst/>
                <a:latin typeface="UD Digi Kyokasho NK-R" panose="02020400000000000000" pitchFamily="18" charset="-128"/>
                <a:ea typeface="UD Digi Kyokasho NK-R" panose="02020400000000000000" pitchFamily="18" charset="-128"/>
                <a:hlinkClick r:id="rId15"/>
              </a:rPr>
              <a:t>https://www.nhk.or.jp/kokokoza/tv/kagakukiso/archive/kagakukiso_16.pdf</a:t>
            </a:r>
            <a:r>
              <a:rPr lang="ja-JP" altLang="en-US" sz="2200">
                <a:solidFill>
                  <a:srgbClr val="0563C1"/>
                </a:solidFill>
                <a:latin typeface="UD Digi Kyokasho NK-R" panose="02020400000000000000" pitchFamily="18" charset="-128"/>
                <a:ea typeface="UD Digi Kyokasho NK-R" panose="02020400000000000000" pitchFamily="18" charset="-128"/>
              </a:rPr>
              <a:t>　</a:t>
            </a:r>
            <a:endParaRPr lang="en-US" altLang="ja-JP" sz="2200">
              <a:solidFill>
                <a:srgbClr val="0563C1"/>
              </a:solidFill>
              <a:latin typeface="UD Digi Kyokasho NK-R" panose="02020400000000000000" pitchFamily="18" charset="-128"/>
              <a:ea typeface="UD Digi Kyokasho NK-R" panose="02020400000000000000" pitchFamily="18" charset="-128"/>
            </a:endParaRPr>
          </a:p>
          <a:p>
            <a:pPr fontAlgn="base"/>
            <a:r>
              <a:rPr lang="ja-JP" altLang="en-US" sz="2200" b="0" i="0">
                <a:effectLst/>
                <a:latin typeface="UD Digi Kyokasho NK-R" panose="02020400000000000000" pitchFamily="18" charset="-128"/>
                <a:ea typeface="UD Digi Kyokasho NK-R" panose="02020400000000000000" pitchFamily="18" charset="-128"/>
              </a:rPr>
              <a:t>汚水処理の開発課題</a:t>
            </a:r>
            <a:r>
              <a:rPr lang="en-US" altLang="ja-JP" sz="2200" b="0" i="0" u="sng">
                <a:solidFill>
                  <a:srgbClr val="0563C1"/>
                </a:solidFill>
                <a:effectLst/>
                <a:latin typeface="UD Digi Kyokasho NK-R" panose="02020400000000000000" pitchFamily="18" charset="-128"/>
                <a:ea typeface="UD Digi Kyokasho NK-R" panose="02020400000000000000" pitchFamily="18" charset="-128"/>
                <a:hlinkClick r:id="rId16"/>
              </a:rPr>
              <a:t>https://www.jica.go.jp/aboutoda/sdgs/news/ku57pq00002jdrb9-att/20190313_09.pdf</a:t>
            </a:r>
            <a:r>
              <a:rPr lang="ja-JP" altLang="en-US" sz="2200">
                <a:latin typeface="UD Digi Kyokasho NK-R" panose="02020400000000000000" pitchFamily="18" charset="-128"/>
                <a:ea typeface="UD Digi Kyokasho NK-R" panose="02020400000000000000" pitchFamily="18" charset="-128"/>
              </a:rPr>
              <a:t>　牡蠣殻の成分</a:t>
            </a:r>
            <a:r>
              <a:rPr lang="en-US" altLang="ja-JP" sz="2200" u="sng">
                <a:solidFill>
                  <a:srgbClr val="0563C1"/>
                </a:solidFill>
                <a:latin typeface="UD Digi Kyokasho NK-R" panose="02020400000000000000" pitchFamily="18" charset="-128"/>
                <a:ea typeface="UD Digi Kyokasho NK-R" panose="02020400000000000000" pitchFamily="18" charset="-128"/>
                <a:hlinkClick r:id="rId17"/>
              </a:rPr>
              <a:t>https://www.pref.okayama.jp/uploaded/life/338186_1621075_misc.pdf</a:t>
            </a:r>
            <a:endParaRPr lang="en-US" altLang="ja-JP" sz="2200" u="sng">
              <a:solidFill>
                <a:srgbClr val="0563C1"/>
              </a:solidFill>
              <a:latin typeface="UD Digi Kyokasho NK-R" panose="02020400000000000000" pitchFamily="18" charset="-128"/>
              <a:ea typeface="UD Digi Kyokasho NK-R" panose="02020400000000000000" pitchFamily="18" charset="-128"/>
            </a:endParaRPr>
          </a:p>
          <a:p>
            <a:pPr fontAlgn="base"/>
            <a:r>
              <a:rPr kumimoji="1" lang="ja-JP" altLang="en-US" sz="2200">
                <a:latin typeface="UD Digi Kyokasho NK-R" panose="02020400000000000000" pitchFamily="18" charset="-128"/>
                <a:ea typeface="UD Digi Kyokasho NK-R" panose="02020400000000000000" pitchFamily="18" charset="-128"/>
              </a:rPr>
              <a:t>活性炭吸着構造</a:t>
            </a:r>
            <a:r>
              <a:rPr kumimoji="1" lang="en-US" altLang="ja-JP" sz="2200" u="sng">
                <a:solidFill>
                  <a:srgbClr val="0563C1"/>
                </a:solidFill>
                <a:latin typeface="UD Digi Kyokasho NK-R" panose="02020400000000000000" pitchFamily="18" charset="-128"/>
                <a:ea typeface="UD Digi Kyokasho NK-R" panose="02020400000000000000" pitchFamily="18" charset="-128"/>
                <a:hlinkClick r:id="rId10"/>
              </a:rPr>
              <a:t>https://www.tohkemy.co.jp/technology/kasseitan_kyuchaku/</a:t>
            </a:r>
            <a:r>
              <a:rPr kumimoji="1" lang="ja-JP" altLang="en-US" sz="2200">
                <a:latin typeface="UD Digi Kyokasho NK-R" panose="02020400000000000000" pitchFamily="18" charset="-128"/>
                <a:ea typeface="UD Digi Kyokasho NK-R" panose="02020400000000000000" pitchFamily="18" charset="-128"/>
              </a:rPr>
              <a:t>　極性分子</a:t>
            </a:r>
            <a:r>
              <a:rPr kumimoji="1" lang="en-US" altLang="ja-JP" sz="2200" u="sng">
                <a:solidFill>
                  <a:srgbClr val="0563C1"/>
                </a:solidFill>
                <a:latin typeface="UD Digi Kyokasho NK-R" panose="02020400000000000000" pitchFamily="18" charset="-128"/>
                <a:ea typeface="UD Digi Kyokasho NK-R" panose="02020400000000000000" pitchFamily="18" charset="-128"/>
                <a:hlinkClick r:id="rId18"/>
              </a:rPr>
              <a:t>https://www.nhk.or.jp/kokokoza/library/tv/kagakukiso/archive/kagakukiso_16.pdf</a:t>
            </a:r>
            <a:r>
              <a:rPr kumimoji="1" lang="ja-JP" altLang="en-US" sz="2200" u="sng">
                <a:solidFill>
                  <a:srgbClr val="0563C1"/>
                </a:solidFill>
                <a:latin typeface="UD Digi Kyokasho NK-R" panose="02020400000000000000" pitchFamily="18" charset="-128"/>
                <a:ea typeface="UD Digi Kyokasho NK-R" panose="02020400000000000000" pitchFamily="18" charset="-128"/>
              </a:rPr>
              <a:t>　</a:t>
            </a:r>
            <a:endParaRPr kumimoji="1" lang="ja-JP" altLang="en-US" sz="2200"/>
          </a:p>
        </p:txBody>
      </p:sp>
      <p:graphicFrame>
        <p:nvGraphicFramePr>
          <p:cNvPr id="26" name="グラフ 25">
            <a:extLst>
              <a:ext uri="{FF2B5EF4-FFF2-40B4-BE49-F238E27FC236}">
                <a16:creationId xmlns:a16="http://schemas.microsoft.com/office/drawing/2014/main" id="{1FF32B3D-1DAB-450F-86AF-2E0A36664DAA}"/>
              </a:ext>
            </a:extLst>
          </p:cNvPr>
          <p:cNvGraphicFramePr>
            <a:graphicFrameLocks/>
          </p:cNvGraphicFramePr>
          <p:nvPr>
            <p:extLst>
              <p:ext uri="{D42A27DB-BD31-4B8C-83A1-F6EECF244321}">
                <p14:modId xmlns:p14="http://schemas.microsoft.com/office/powerpoint/2010/main" val="2749146830"/>
              </p:ext>
            </p:extLst>
          </p:nvPr>
        </p:nvGraphicFramePr>
        <p:xfrm>
          <a:off x="207733" y="19951133"/>
          <a:ext cx="9723012" cy="8945856"/>
        </p:xfrm>
        <a:graphic>
          <a:graphicData uri="http://schemas.openxmlformats.org/drawingml/2006/chart">
            <c:chart xmlns:c="http://schemas.openxmlformats.org/drawingml/2006/chart" xmlns:r="http://schemas.openxmlformats.org/officeDocument/2006/relationships" r:id="rId19"/>
          </a:graphicData>
        </a:graphic>
      </p:graphicFrame>
      <p:graphicFrame>
        <p:nvGraphicFramePr>
          <p:cNvPr id="29" name="グラフ 28">
            <a:extLst>
              <a:ext uri="{FF2B5EF4-FFF2-40B4-BE49-F238E27FC236}">
                <a16:creationId xmlns:a16="http://schemas.microsoft.com/office/drawing/2014/main" id="{31B78EEB-3693-41A3-BABC-983CB0C6AE9B}"/>
              </a:ext>
            </a:extLst>
          </p:cNvPr>
          <p:cNvGraphicFramePr>
            <a:graphicFrameLocks/>
          </p:cNvGraphicFramePr>
          <p:nvPr>
            <p:extLst>
              <p:ext uri="{D42A27DB-BD31-4B8C-83A1-F6EECF244321}">
                <p14:modId xmlns:p14="http://schemas.microsoft.com/office/powerpoint/2010/main" val="3501254455"/>
              </p:ext>
            </p:extLst>
          </p:nvPr>
        </p:nvGraphicFramePr>
        <p:xfrm>
          <a:off x="9930745" y="19951133"/>
          <a:ext cx="10069296" cy="8945856"/>
        </p:xfrm>
        <a:graphic>
          <a:graphicData uri="http://schemas.openxmlformats.org/drawingml/2006/chart">
            <c:chart xmlns:c="http://schemas.openxmlformats.org/drawingml/2006/chart" xmlns:r="http://schemas.openxmlformats.org/officeDocument/2006/relationships" r:id="rId20"/>
          </a:graphicData>
        </a:graphic>
      </p:graphicFrame>
      <p:graphicFrame>
        <p:nvGraphicFramePr>
          <p:cNvPr id="30" name="グラフ 29">
            <a:extLst>
              <a:ext uri="{FF2B5EF4-FFF2-40B4-BE49-F238E27FC236}">
                <a16:creationId xmlns:a16="http://schemas.microsoft.com/office/drawing/2014/main" id="{32AAC633-E1A9-4619-8021-22F795060AF9}"/>
              </a:ext>
            </a:extLst>
          </p:cNvPr>
          <p:cNvGraphicFramePr>
            <a:graphicFrameLocks/>
          </p:cNvGraphicFramePr>
          <p:nvPr>
            <p:extLst>
              <p:ext uri="{D42A27DB-BD31-4B8C-83A1-F6EECF244321}">
                <p14:modId xmlns:p14="http://schemas.microsoft.com/office/powerpoint/2010/main" val="1295437557"/>
              </p:ext>
            </p:extLst>
          </p:nvPr>
        </p:nvGraphicFramePr>
        <p:xfrm>
          <a:off x="20013660" y="19951133"/>
          <a:ext cx="9740983" cy="8945856"/>
        </p:xfrm>
        <a:graphic>
          <a:graphicData uri="http://schemas.openxmlformats.org/drawingml/2006/chart">
            <c:chart xmlns:c="http://schemas.openxmlformats.org/drawingml/2006/chart" xmlns:r="http://schemas.openxmlformats.org/officeDocument/2006/relationships" r:id="rId21"/>
          </a:graphicData>
        </a:graphic>
      </p:graphicFrame>
      <p:graphicFrame>
        <p:nvGraphicFramePr>
          <p:cNvPr id="10" name="表 24">
            <a:extLst>
              <a:ext uri="{FF2B5EF4-FFF2-40B4-BE49-F238E27FC236}">
                <a16:creationId xmlns:a16="http://schemas.microsoft.com/office/drawing/2014/main" id="{0206E10B-2FF9-431B-8896-1D259064DC30}"/>
              </a:ext>
            </a:extLst>
          </p:cNvPr>
          <p:cNvGraphicFramePr>
            <a:graphicFrameLocks noGrp="1"/>
          </p:cNvGraphicFramePr>
          <p:nvPr>
            <p:extLst>
              <p:ext uri="{D42A27DB-BD31-4B8C-83A1-F6EECF244321}">
                <p14:modId xmlns:p14="http://schemas.microsoft.com/office/powerpoint/2010/main" val="88425448"/>
              </p:ext>
            </p:extLst>
          </p:nvPr>
        </p:nvGraphicFramePr>
        <p:xfrm>
          <a:off x="396797" y="28104593"/>
          <a:ext cx="9139089" cy="2150937"/>
        </p:xfrm>
        <a:graphic>
          <a:graphicData uri="http://schemas.openxmlformats.org/drawingml/2006/table">
            <a:tbl>
              <a:tblPr firstRow="1" bandRow="1">
                <a:tableStyleId>{F5AB1C69-6EDB-4FF4-983F-18BD219EF322}</a:tableStyleId>
              </a:tblPr>
              <a:tblGrid>
                <a:gridCol w="1455316">
                  <a:extLst>
                    <a:ext uri="{9D8B030D-6E8A-4147-A177-3AD203B41FA5}">
                      <a16:colId xmlns:a16="http://schemas.microsoft.com/office/drawing/2014/main" val="4229215806"/>
                    </a:ext>
                  </a:extLst>
                </a:gridCol>
                <a:gridCol w="1863360">
                  <a:extLst>
                    <a:ext uri="{9D8B030D-6E8A-4147-A177-3AD203B41FA5}">
                      <a16:colId xmlns:a16="http://schemas.microsoft.com/office/drawing/2014/main" val="91506157"/>
                    </a:ext>
                  </a:extLst>
                </a:gridCol>
                <a:gridCol w="1961013">
                  <a:extLst>
                    <a:ext uri="{9D8B030D-6E8A-4147-A177-3AD203B41FA5}">
                      <a16:colId xmlns:a16="http://schemas.microsoft.com/office/drawing/2014/main" val="1093949965"/>
                    </a:ext>
                  </a:extLst>
                </a:gridCol>
                <a:gridCol w="1875854">
                  <a:extLst>
                    <a:ext uri="{9D8B030D-6E8A-4147-A177-3AD203B41FA5}">
                      <a16:colId xmlns:a16="http://schemas.microsoft.com/office/drawing/2014/main" val="2498936894"/>
                    </a:ext>
                  </a:extLst>
                </a:gridCol>
                <a:gridCol w="1983546">
                  <a:extLst>
                    <a:ext uri="{9D8B030D-6E8A-4147-A177-3AD203B41FA5}">
                      <a16:colId xmlns:a16="http://schemas.microsoft.com/office/drawing/2014/main" val="2824323955"/>
                    </a:ext>
                  </a:extLst>
                </a:gridCol>
              </a:tblGrid>
              <a:tr h="716979">
                <a:tc>
                  <a:txBody>
                    <a:bodyPr/>
                    <a:lstStyle/>
                    <a:p>
                      <a:pPr algn="ctr"/>
                      <a:endParaRPr kumimoji="1" lang="ja-JP" altLang="en-US" sz="3200">
                        <a:solidFill>
                          <a:schemeClr val="tx1"/>
                        </a:solidFill>
                        <a:latin typeface="UD デジタル 教科書体 NK-B" panose="02020700000000000000" pitchFamily="18" charset="-128"/>
                        <a:ea typeface="UD デジタル 教科書体 NK-B" panose="020207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3200">
                        <a:solidFill>
                          <a:schemeClr val="tx1"/>
                        </a:solidFill>
                        <a:latin typeface="UD Digi Kyokasho NK-R" panose="02020400000000000000" pitchFamily="18" charset="-128"/>
                        <a:ea typeface="UD Digi Kyokasho NK-R" panose="020204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3200">
                        <a:solidFill>
                          <a:schemeClr val="tx1"/>
                        </a:solidFill>
                        <a:latin typeface="UD Digi Kyokasho NK-R" panose="02020400000000000000" pitchFamily="18" charset="-128"/>
                        <a:ea typeface="UD Digi Kyokasho NK-R" panose="020204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3200">
                        <a:solidFill>
                          <a:schemeClr val="tx1"/>
                        </a:solidFill>
                        <a:latin typeface="UD Digi Kyokasho NK-R" panose="02020400000000000000" pitchFamily="18" charset="-128"/>
                        <a:ea typeface="UD Digi Kyokasho NK-R" panose="020204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3200">
                        <a:solidFill>
                          <a:schemeClr val="tx1"/>
                        </a:solidFill>
                        <a:latin typeface="UD Digi Kyokasho NK-R" panose="02020400000000000000" pitchFamily="18" charset="-128"/>
                        <a:ea typeface="UD Digi Kyokasho NK-R" panose="020204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38553318"/>
                  </a:ext>
                </a:extLst>
              </a:tr>
              <a:tr h="716979">
                <a:tc>
                  <a:txBody>
                    <a:bodyPr/>
                    <a:lstStyle/>
                    <a:p>
                      <a:pPr algn="ctr"/>
                      <a:r>
                        <a:rPr kumimoji="1" lang="ja-JP" altLang="en-US" sz="3200">
                          <a:solidFill>
                            <a:schemeClr val="tx1"/>
                          </a:solidFill>
                          <a:latin typeface="UD デジタル 教科書体 NK-B" panose="02020700000000000000" pitchFamily="18" charset="-128"/>
                          <a:ea typeface="UD デジタル 教科書体 NK-B" panose="02020700000000000000" pitchFamily="18" charset="-128"/>
                        </a:rPr>
                        <a:t>１回目</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3200">
                          <a:solidFill>
                            <a:schemeClr val="tx1"/>
                          </a:solidFill>
                          <a:latin typeface="UD デジタル 教科書体 NK-B" panose="02020700000000000000" pitchFamily="18" charset="-128"/>
                          <a:ea typeface="UD デジタル 教科書体 NK-B" panose="02020700000000000000" pitchFamily="18" charset="-128"/>
                        </a:rPr>
                        <a:t>５３．９</a:t>
                      </a:r>
                      <a:r>
                        <a:rPr kumimoji="1" lang="en-US" altLang="ja-JP" sz="3200">
                          <a:solidFill>
                            <a:schemeClr val="tx1"/>
                          </a:solidFill>
                          <a:latin typeface="UD デジタル 教科書体 NK-B" panose="02020700000000000000" pitchFamily="18" charset="-128"/>
                          <a:ea typeface="UD デジタル 教科書体 NK-B" panose="02020700000000000000" pitchFamily="18" charset="-128"/>
                        </a:rPr>
                        <a:t>%</a:t>
                      </a:r>
                      <a:endParaRPr kumimoji="1" lang="ja-JP" altLang="en-US" sz="3200">
                        <a:solidFill>
                          <a:schemeClr val="tx1"/>
                        </a:solidFill>
                        <a:latin typeface="UD デジタル 教科書体 NK-B" panose="02020700000000000000" pitchFamily="18" charset="-128"/>
                        <a:ea typeface="UD デジタル 教科書体 NK-B" panose="020207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3200">
                          <a:solidFill>
                            <a:schemeClr val="tx1"/>
                          </a:solidFill>
                          <a:latin typeface="UD デジタル 教科書体 NK-B" panose="02020700000000000000" pitchFamily="18" charset="-128"/>
                          <a:ea typeface="UD デジタル 教科書体 NK-B" panose="02020700000000000000" pitchFamily="18" charset="-128"/>
                        </a:rPr>
                        <a:t>４６．２</a:t>
                      </a:r>
                      <a:r>
                        <a:rPr kumimoji="1" lang="en-US" altLang="ja-JP" sz="3200">
                          <a:solidFill>
                            <a:schemeClr val="tx1"/>
                          </a:solidFill>
                          <a:latin typeface="UD デジタル 教科書体 NK-B" panose="02020700000000000000" pitchFamily="18" charset="-128"/>
                          <a:ea typeface="UD デジタル 教科書体 NK-B" panose="02020700000000000000" pitchFamily="18" charset="-128"/>
                        </a:rPr>
                        <a:t>%</a:t>
                      </a:r>
                      <a:endParaRPr kumimoji="1" lang="ja-JP" altLang="en-US" sz="3200">
                        <a:solidFill>
                          <a:schemeClr val="tx1"/>
                        </a:solidFill>
                        <a:latin typeface="UD デジタル 教科書体 NK-B" panose="02020700000000000000" pitchFamily="18" charset="-128"/>
                        <a:ea typeface="UD デジタル 教科書体 NK-B" panose="020207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a:solidFill>
                            <a:schemeClr val="tx1"/>
                          </a:solidFill>
                          <a:latin typeface="UD デジタル 教科書体 NK-B" panose="02020700000000000000" pitchFamily="18" charset="-128"/>
                          <a:ea typeface="UD デジタル 教科書体 NK-B" panose="02020700000000000000" pitchFamily="18" charset="-128"/>
                        </a:rPr>
                        <a:t>0% </a:t>
                      </a:r>
                      <a:r>
                        <a:rPr kumimoji="1" lang="ja-JP" altLang="en-US" sz="3200">
                          <a:solidFill>
                            <a:srgbClr val="FF0000"/>
                          </a:solidFill>
                          <a:latin typeface="UD デジタル 教科書体 NK-B" panose="02020700000000000000" pitchFamily="18" charset="-128"/>
                          <a:ea typeface="UD デジタル 教科書体 NK-B" panose="02020700000000000000" pitchFamily="18"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a:solidFill>
                            <a:schemeClr val="tx1"/>
                          </a:solidFill>
                          <a:latin typeface="UD デジタル 教科書体 NK-B" panose="02020700000000000000" pitchFamily="18" charset="-128"/>
                          <a:ea typeface="UD デジタル 教科書体 NK-B" panose="02020700000000000000" pitchFamily="18" charset="-128"/>
                        </a:rPr>
                        <a:t>38.5</a:t>
                      </a:r>
                      <a:r>
                        <a:rPr kumimoji="1" lang="ja-JP" altLang="en-US" sz="3200">
                          <a:solidFill>
                            <a:schemeClr val="tx1"/>
                          </a:solidFill>
                          <a:latin typeface="UD デジタル 教科書体 NK-B" panose="02020700000000000000" pitchFamily="18" charset="-128"/>
                          <a:ea typeface="UD デジタル 教科書体 NK-B" panose="02020700000000000000" pitchFamily="18"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9953395"/>
                  </a:ext>
                </a:extLst>
              </a:tr>
              <a:tr h="716979">
                <a:tc>
                  <a:txBody>
                    <a:bodyPr/>
                    <a:lstStyle/>
                    <a:p>
                      <a:pPr algn="ctr"/>
                      <a:r>
                        <a:rPr kumimoji="1" lang="ja-JP" altLang="en-US" sz="3200">
                          <a:solidFill>
                            <a:schemeClr val="tx1"/>
                          </a:solidFill>
                          <a:latin typeface="UD デジタル 教科書体 NK-B" panose="02020700000000000000" pitchFamily="18" charset="-128"/>
                          <a:ea typeface="UD デジタル 教科書体 NK-B" panose="02020700000000000000" pitchFamily="18" charset="-128"/>
                        </a:rPr>
                        <a:t>２回目</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3200">
                          <a:solidFill>
                            <a:schemeClr val="tx1"/>
                          </a:solidFill>
                          <a:latin typeface="UD デジタル 教科書体 NK-B" panose="02020700000000000000" pitchFamily="18" charset="-128"/>
                          <a:ea typeface="UD デジタル 教科書体 NK-B" panose="02020700000000000000" pitchFamily="18" charset="-128"/>
                        </a:rPr>
                        <a:t>３０．８</a:t>
                      </a:r>
                      <a:r>
                        <a:rPr kumimoji="1" lang="en-US" altLang="ja-JP" sz="3200">
                          <a:solidFill>
                            <a:schemeClr val="tx1"/>
                          </a:solidFill>
                          <a:latin typeface="UD デジタル 教科書体 NK-B" panose="02020700000000000000" pitchFamily="18" charset="-128"/>
                          <a:ea typeface="UD デジタル 教科書体 NK-B" panose="02020700000000000000" pitchFamily="18" charset="-128"/>
                        </a:rPr>
                        <a:t>%</a:t>
                      </a:r>
                      <a:endParaRPr kumimoji="1" lang="ja-JP" altLang="en-US" sz="3200">
                        <a:solidFill>
                          <a:schemeClr val="tx1"/>
                        </a:solidFill>
                        <a:latin typeface="UD デジタル 教科書体 NK-B" panose="02020700000000000000" pitchFamily="18" charset="-128"/>
                        <a:ea typeface="UD デジタル 教科書体 NK-B" panose="020207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3200">
                          <a:solidFill>
                            <a:schemeClr val="tx1"/>
                          </a:solidFill>
                          <a:latin typeface="UD デジタル 教科書体 NK-B" panose="02020700000000000000" pitchFamily="18" charset="-128"/>
                          <a:ea typeface="UD デジタル 教科書体 NK-B" panose="02020700000000000000" pitchFamily="18" charset="-128"/>
                        </a:rPr>
                        <a:t>４６．２</a:t>
                      </a:r>
                      <a:r>
                        <a:rPr kumimoji="1" lang="en-US" altLang="ja-JP" sz="3200">
                          <a:solidFill>
                            <a:schemeClr val="tx1"/>
                          </a:solidFill>
                          <a:latin typeface="UD デジタル 教科書体 NK-B" panose="02020700000000000000" pitchFamily="18" charset="-128"/>
                          <a:ea typeface="UD デジタル 教科書体 NK-B" panose="02020700000000000000" pitchFamily="18" charset="-128"/>
                        </a:rPr>
                        <a:t>%</a:t>
                      </a:r>
                      <a:endParaRPr kumimoji="1" lang="ja-JP" altLang="en-US" sz="3200">
                        <a:solidFill>
                          <a:schemeClr val="tx1"/>
                        </a:solidFill>
                        <a:latin typeface="UD デジタル 教科書体 NK-B" panose="02020700000000000000" pitchFamily="18" charset="-128"/>
                        <a:ea typeface="UD デジタル 教科書体 NK-B" panose="020207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a:solidFill>
                            <a:schemeClr val="tx1"/>
                          </a:solidFill>
                          <a:latin typeface="UD デジタル 教科書体 NK-B" panose="02020700000000000000" pitchFamily="18" charset="-128"/>
                          <a:ea typeface="UD デジタル 教科書体 NK-B" panose="02020700000000000000" pitchFamily="18" charset="-128"/>
                        </a:rPr>
                        <a:t>0% </a:t>
                      </a:r>
                      <a:r>
                        <a:rPr kumimoji="1" lang="ja-JP" altLang="en-US" sz="3200">
                          <a:solidFill>
                            <a:srgbClr val="FF0000"/>
                          </a:solidFill>
                          <a:latin typeface="UD デジタル 教科書体 NK-B" panose="02020700000000000000" pitchFamily="18" charset="-128"/>
                          <a:ea typeface="UD デジタル 教科書体 NK-B" panose="02020700000000000000" pitchFamily="18"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3200">
                          <a:solidFill>
                            <a:schemeClr val="tx1"/>
                          </a:solidFill>
                          <a:latin typeface="UD デジタル 教科書体 NK-B" panose="02020700000000000000" pitchFamily="18" charset="-128"/>
                          <a:ea typeface="UD デジタル 教科書体 NK-B" panose="02020700000000000000" pitchFamily="18" charset="-128"/>
                        </a:rPr>
                        <a:t>３０．８</a:t>
                      </a:r>
                      <a:r>
                        <a:rPr kumimoji="1" lang="en-US" altLang="ja-JP" sz="3200">
                          <a:solidFill>
                            <a:schemeClr val="tx1"/>
                          </a:solidFill>
                          <a:latin typeface="UD デジタル 教科書体 NK-B" panose="02020700000000000000" pitchFamily="18" charset="-128"/>
                          <a:ea typeface="UD デジタル 教科書体 NK-B" panose="02020700000000000000" pitchFamily="18" charset="-128"/>
                        </a:rPr>
                        <a:t>%</a:t>
                      </a:r>
                      <a:endParaRPr kumimoji="1" lang="ja-JP" altLang="en-US" sz="3200">
                        <a:solidFill>
                          <a:schemeClr val="tx1"/>
                        </a:solidFill>
                        <a:latin typeface="UD デジタル 教科書体 NK-B" panose="02020700000000000000" pitchFamily="18" charset="-128"/>
                        <a:ea typeface="UD デジタル 教科書体 NK-B" panose="020207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19719798"/>
                  </a:ext>
                </a:extLst>
              </a:tr>
            </a:tbl>
          </a:graphicData>
        </a:graphic>
      </p:graphicFrame>
      <p:graphicFrame>
        <p:nvGraphicFramePr>
          <p:cNvPr id="32" name="表 32">
            <a:extLst>
              <a:ext uri="{FF2B5EF4-FFF2-40B4-BE49-F238E27FC236}">
                <a16:creationId xmlns:a16="http://schemas.microsoft.com/office/drawing/2014/main" id="{80B1E45F-174A-4704-992A-FF675738F65D}"/>
              </a:ext>
            </a:extLst>
          </p:cNvPr>
          <p:cNvGraphicFramePr>
            <a:graphicFrameLocks noGrp="1"/>
          </p:cNvGraphicFramePr>
          <p:nvPr>
            <p:extLst>
              <p:ext uri="{D42A27DB-BD31-4B8C-83A1-F6EECF244321}">
                <p14:modId xmlns:p14="http://schemas.microsoft.com/office/powerpoint/2010/main" val="1222024094"/>
              </p:ext>
            </p:extLst>
          </p:nvPr>
        </p:nvGraphicFramePr>
        <p:xfrm>
          <a:off x="11922034" y="28099512"/>
          <a:ext cx="7685823" cy="2156018"/>
        </p:xfrm>
        <a:graphic>
          <a:graphicData uri="http://schemas.openxmlformats.org/drawingml/2006/table">
            <a:tbl>
              <a:tblPr firstRow="1" bandRow="1">
                <a:tableStyleId>{5C22544A-7EE6-4342-B048-85BDC9FD1C3A}</a:tableStyleId>
              </a:tblPr>
              <a:tblGrid>
                <a:gridCol w="1839012">
                  <a:extLst>
                    <a:ext uri="{9D8B030D-6E8A-4147-A177-3AD203B41FA5}">
                      <a16:colId xmlns:a16="http://schemas.microsoft.com/office/drawing/2014/main" val="3970525781"/>
                    </a:ext>
                  </a:extLst>
                </a:gridCol>
                <a:gridCol w="1980867">
                  <a:extLst>
                    <a:ext uri="{9D8B030D-6E8A-4147-A177-3AD203B41FA5}">
                      <a16:colId xmlns:a16="http://schemas.microsoft.com/office/drawing/2014/main" val="490485383"/>
                    </a:ext>
                  </a:extLst>
                </a:gridCol>
                <a:gridCol w="1875099">
                  <a:extLst>
                    <a:ext uri="{9D8B030D-6E8A-4147-A177-3AD203B41FA5}">
                      <a16:colId xmlns:a16="http://schemas.microsoft.com/office/drawing/2014/main" val="2802734742"/>
                    </a:ext>
                  </a:extLst>
                </a:gridCol>
                <a:gridCol w="1990845">
                  <a:extLst>
                    <a:ext uri="{9D8B030D-6E8A-4147-A177-3AD203B41FA5}">
                      <a16:colId xmlns:a16="http://schemas.microsoft.com/office/drawing/2014/main" val="2251563935"/>
                    </a:ext>
                  </a:extLst>
                </a:gridCol>
              </a:tblGrid>
              <a:tr h="712648">
                <a:tc>
                  <a:txBody>
                    <a:bodyPr/>
                    <a:lstStyle/>
                    <a:p>
                      <a:pPr algn="ctr"/>
                      <a:endParaRPr kumimoji="1" lang="ja-JP" altLang="en-US" sz="3200">
                        <a:latin typeface="UD デジタル 教科書体 NK-B" panose="02020700000000000000" pitchFamily="18" charset="-128"/>
                        <a:ea typeface="UD デジタル 教科書体 NK-B" panose="020207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3200">
                        <a:latin typeface="UD デジタル 教科書体 NK-B" panose="02020700000000000000" pitchFamily="18" charset="-128"/>
                        <a:ea typeface="UD デジタル 教科書体 NK-B" panose="020207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3200">
                        <a:latin typeface="UD デジタル 教科書体 NK-B" panose="02020700000000000000" pitchFamily="18" charset="-128"/>
                        <a:ea typeface="UD デジタル 教科書体 NK-B" panose="020207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3200">
                        <a:latin typeface="UD デジタル 教科書体 NK-B" panose="02020700000000000000" pitchFamily="18" charset="-128"/>
                        <a:ea typeface="UD デジタル 教科書体 NK-B" panose="020207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30497482"/>
                  </a:ext>
                </a:extLst>
              </a:tr>
              <a:tr h="733921">
                <a:tc>
                  <a:txBody>
                    <a:bodyPr/>
                    <a:lstStyle/>
                    <a:p>
                      <a:pPr algn="ctr"/>
                      <a:r>
                        <a:rPr kumimoji="1" lang="ja-JP" altLang="en-US" sz="3200">
                          <a:latin typeface="UD デジタル 教科書体 NK-B" panose="02020700000000000000" pitchFamily="18" charset="-128"/>
                          <a:ea typeface="UD デジタル 教科書体 NK-B" panose="02020700000000000000" pitchFamily="18" charset="-128"/>
                        </a:rPr>
                        <a:t>６３．８</a:t>
                      </a:r>
                      <a:r>
                        <a:rPr kumimoji="1" lang="en-US" altLang="ja-JP" sz="3200">
                          <a:latin typeface="UD デジタル 教科書体 NK-B" panose="02020700000000000000" pitchFamily="18" charset="-128"/>
                          <a:ea typeface="UD デジタル 教科書体 NK-B" panose="02020700000000000000" pitchFamily="18" charset="-128"/>
                        </a:rPr>
                        <a:t>%</a:t>
                      </a:r>
                      <a:endParaRPr kumimoji="1" lang="ja-JP" altLang="en-US" sz="3200">
                        <a:latin typeface="UD デジタル 教科書体 NK-B" panose="02020700000000000000" pitchFamily="18" charset="-128"/>
                        <a:ea typeface="UD デジタル 教科書体 NK-B" panose="020207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3200">
                          <a:latin typeface="UD デジタル 教科書体 NK-B" panose="02020700000000000000" pitchFamily="18" charset="-128"/>
                          <a:ea typeface="UD デジタル 教科書体 NK-B" panose="02020700000000000000" pitchFamily="18" charset="-128"/>
                        </a:rPr>
                        <a:t>３４．１</a:t>
                      </a:r>
                      <a:r>
                        <a:rPr kumimoji="1" lang="en-US" altLang="ja-JP" sz="3200">
                          <a:latin typeface="UD デジタル 教科書体 NK-B" panose="02020700000000000000" pitchFamily="18" charset="-128"/>
                          <a:ea typeface="UD デジタル 教科書体 NK-B" panose="02020700000000000000" pitchFamily="18" charset="-128"/>
                        </a:rPr>
                        <a:t>%</a:t>
                      </a:r>
                      <a:endParaRPr kumimoji="1" lang="ja-JP" altLang="en-US" sz="3200">
                        <a:latin typeface="UD デジタル 教科書体 NK-B" panose="02020700000000000000" pitchFamily="18" charset="-128"/>
                        <a:ea typeface="UD デジタル 教科書体 NK-B" panose="020207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3200">
                          <a:latin typeface="UD デジタル 教科書体 NK-B" panose="02020700000000000000" pitchFamily="18" charset="-128"/>
                          <a:ea typeface="UD デジタル 教科書体 NK-B" panose="02020700000000000000" pitchFamily="18" charset="-128"/>
                        </a:rPr>
                        <a:t>５６．２</a:t>
                      </a:r>
                      <a:r>
                        <a:rPr kumimoji="1" lang="en-US" altLang="ja-JP" sz="3200">
                          <a:latin typeface="UD デジタル 教科書体 NK-B" panose="02020700000000000000" pitchFamily="18" charset="-128"/>
                          <a:ea typeface="UD デジタル 教科書体 NK-B" panose="02020700000000000000" pitchFamily="18" charset="-128"/>
                        </a:rPr>
                        <a:t>%</a:t>
                      </a:r>
                      <a:endParaRPr kumimoji="1" lang="ja-JP" altLang="en-US" sz="3200">
                        <a:latin typeface="UD デジタル 教科書体 NK-B" panose="02020700000000000000" pitchFamily="18" charset="-128"/>
                        <a:ea typeface="UD デジタル 教科書体 NK-B" panose="020207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3200">
                          <a:latin typeface="UD デジタル 教科書体 NK-B" panose="02020700000000000000" pitchFamily="18" charset="-128"/>
                          <a:ea typeface="UD デジタル 教科書体 NK-B" panose="02020700000000000000" pitchFamily="18" charset="-128"/>
                        </a:rPr>
                        <a:t>４９．８</a:t>
                      </a:r>
                      <a:r>
                        <a:rPr kumimoji="1" lang="en-US" altLang="ja-JP" sz="3200">
                          <a:latin typeface="UD デジタル 教科書体 NK-B" panose="02020700000000000000" pitchFamily="18" charset="-128"/>
                          <a:ea typeface="UD デジタル 教科書体 NK-B" panose="02020700000000000000" pitchFamily="18" charset="-128"/>
                        </a:rPr>
                        <a:t>%</a:t>
                      </a:r>
                      <a:endParaRPr kumimoji="1" lang="ja-JP" altLang="en-US" sz="3200">
                        <a:latin typeface="UD デジタル 教科書体 NK-B" panose="02020700000000000000" pitchFamily="18" charset="-128"/>
                        <a:ea typeface="UD デジタル 教科書体 NK-B" panose="020207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3872762"/>
                  </a:ext>
                </a:extLst>
              </a:tr>
              <a:tr h="709449">
                <a:tc>
                  <a:txBody>
                    <a:bodyPr/>
                    <a:lstStyle/>
                    <a:p>
                      <a:pPr algn="ctr"/>
                      <a:r>
                        <a:rPr kumimoji="1" lang="ja-JP" altLang="en-US" sz="3200">
                          <a:latin typeface="UD デジタル 教科書体 NK-B" panose="02020700000000000000" pitchFamily="18" charset="-128"/>
                          <a:ea typeface="UD デジタル 教科書体 NK-B" panose="02020700000000000000" pitchFamily="18" charset="-128"/>
                        </a:rPr>
                        <a:t>２１．６</a:t>
                      </a:r>
                      <a:r>
                        <a:rPr kumimoji="1" lang="en-US" altLang="ja-JP" sz="3200">
                          <a:latin typeface="UD デジタル 教科書体 NK-B" panose="02020700000000000000" pitchFamily="18" charset="-128"/>
                          <a:ea typeface="UD デジタル 教科書体 NK-B" panose="02020700000000000000" pitchFamily="18" charset="-128"/>
                        </a:rPr>
                        <a:t>%</a:t>
                      </a:r>
                      <a:endParaRPr kumimoji="1" lang="ja-JP" altLang="en-US" sz="3200">
                        <a:latin typeface="UD デジタル 教科書体 NK-B" panose="02020700000000000000" pitchFamily="18" charset="-128"/>
                        <a:ea typeface="UD デジタル 教科書体 NK-B" panose="020207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3200">
                          <a:latin typeface="UD デジタル 教科書体 NK-B" panose="02020700000000000000" pitchFamily="18" charset="-128"/>
                          <a:ea typeface="UD デジタル 教科書体 NK-B" panose="02020700000000000000" pitchFamily="18" charset="-128"/>
                        </a:rPr>
                        <a:t>７５．７</a:t>
                      </a:r>
                      <a:r>
                        <a:rPr kumimoji="1" lang="en-US" altLang="ja-JP" sz="3200">
                          <a:latin typeface="UD デジタル 教科書体 NK-B" panose="02020700000000000000" pitchFamily="18" charset="-128"/>
                          <a:ea typeface="UD デジタル 教科書体 NK-B" panose="02020700000000000000" pitchFamily="18" charset="-128"/>
                        </a:rPr>
                        <a:t>%</a:t>
                      </a:r>
                      <a:endParaRPr kumimoji="1" lang="ja-JP" altLang="en-US" sz="3200">
                        <a:latin typeface="UD デジタル 教科書体 NK-B" panose="02020700000000000000" pitchFamily="18" charset="-128"/>
                        <a:ea typeface="UD デジタル 教科書体 NK-B" panose="020207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3200">
                          <a:latin typeface="UD デジタル 教科書体 NK-B" panose="02020700000000000000" pitchFamily="18" charset="-128"/>
                          <a:ea typeface="UD デジタル 教科書体 NK-B" panose="02020700000000000000" pitchFamily="18" charset="-128"/>
                        </a:rPr>
                        <a:t>３３．３</a:t>
                      </a:r>
                      <a:r>
                        <a:rPr kumimoji="1" lang="en-US" altLang="ja-JP" sz="3200">
                          <a:latin typeface="UD デジタル 教科書体 NK-B" panose="02020700000000000000" pitchFamily="18" charset="-128"/>
                          <a:ea typeface="UD デジタル 教科書体 NK-B" panose="02020700000000000000" pitchFamily="18" charset="-128"/>
                        </a:rPr>
                        <a:t>%</a:t>
                      </a:r>
                      <a:endParaRPr kumimoji="1" lang="ja-JP" altLang="en-US" sz="3200">
                        <a:latin typeface="UD デジタル 教科書体 NK-B" panose="02020700000000000000" pitchFamily="18" charset="-128"/>
                        <a:ea typeface="UD デジタル 教科書体 NK-B" panose="020207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3200">
                          <a:latin typeface="UD デジタル 教科書体 NK-B" panose="02020700000000000000" pitchFamily="18" charset="-128"/>
                          <a:ea typeface="UD デジタル 教科書体 NK-B" panose="02020700000000000000" pitchFamily="18" charset="-128"/>
                        </a:rPr>
                        <a:t>５１．０</a:t>
                      </a:r>
                      <a:r>
                        <a:rPr kumimoji="1" lang="en-US" altLang="ja-JP" sz="3200">
                          <a:latin typeface="UD デジタル 教科書体 NK-B" panose="02020700000000000000" pitchFamily="18" charset="-128"/>
                          <a:ea typeface="UD デジタル 教科書体 NK-B" panose="02020700000000000000" pitchFamily="18" charset="-128"/>
                        </a:rPr>
                        <a:t>%</a:t>
                      </a:r>
                      <a:endParaRPr kumimoji="1" lang="ja-JP" altLang="en-US" sz="3200">
                        <a:latin typeface="UD デジタル 教科書体 NK-B" panose="02020700000000000000" pitchFamily="18" charset="-128"/>
                        <a:ea typeface="UD デジタル 教科書体 NK-B" panose="020207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32833005"/>
                  </a:ext>
                </a:extLst>
              </a:tr>
            </a:tbl>
          </a:graphicData>
        </a:graphic>
      </p:graphicFrame>
      <p:graphicFrame>
        <p:nvGraphicFramePr>
          <p:cNvPr id="7" name="表 8">
            <a:extLst>
              <a:ext uri="{FF2B5EF4-FFF2-40B4-BE49-F238E27FC236}">
                <a16:creationId xmlns:a16="http://schemas.microsoft.com/office/drawing/2014/main" id="{66D9D3C9-6486-458A-B987-04C06DCE17BB}"/>
              </a:ext>
            </a:extLst>
          </p:cNvPr>
          <p:cNvGraphicFramePr>
            <a:graphicFrameLocks noGrp="1"/>
          </p:cNvGraphicFramePr>
          <p:nvPr>
            <p:extLst>
              <p:ext uri="{D42A27DB-BD31-4B8C-83A1-F6EECF244321}">
                <p14:modId xmlns:p14="http://schemas.microsoft.com/office/powerpoint/2010/main" val="2243142507"/>
              </p:ext>
            </p:extLst>
          </p:nvPr>
        </p:nvGraphicFramePr>
        <p:xfrm>
          <a:off x="21673967" y="28038062"/>
          <a:ext cx="7685822" cy="1437205"/>
        </p:xfrm>
        <a:graphic>
          <a:graphicData uri="http://schemas.openxmlformats.org/drawingml/2006/table">
            <a:tbl>
              <a:tblPr firstRow="1" bandRow="1">
                <a:tableStyleId>{5C22544A-7EE6-4342-B048-85BDC9FD1C3A}</a:tableStyleId>
              </a:tblPr>
              <a:tblGrid>
                <a:gridCol w="1900690">
                  <a:extLst>
                    <a:ext uri="{9D8B030D-6E8A-4147-A177-3AD203B41FA5}">
                      <a16:colId xmlns:a16="http://schemas.microsoft.com/office/drawing/2014/main" val="4030898142"/>
                    </a:ext>
                  </a:extLst>
                </a:gridCol>
                <a:gridCol w="1916063">
                  <a:extLst>
                    <a:ext uri="{9D8B030D-6E8A-4147-A177-3AD203B41FA5}">
                      <a16:colId xmlns:a16="http://schemas.microsoft.com/office/drawing/2014/main" val="3079918915"/>
                    </a:ext>
                  </a:extLst>
                </a:gridCol>
                <a:gridCol w="1895452">
                  <a:extLst>
                    <a:ext uri="{9D8B030D-6E8A-4147-A177-3AD203B41FA5}">
                      <a16:colId xmlns:a16="http://schemas.microsoft.com/office/drawing/2014/main" val="2929730028"/>
                    </a:ext>
                  </a:extLst>
                </a:gridCol>
                <a:gridCol w="1973617">
                  <a:extLst>
                    <a:ext uri="{9D8B030D-6E8A-4147-A177-3AD203B41FA5}">
                      <a16:colId xmlns:a16="http://schemas.microsoft.com/office/drawing/2014/main" val="694715264"/>
                    </a:ext>
                  </a:extLst>
                </a:gridCol>
              </a:tblGrid>
              <a:tr h="717538">
                <a:tc>
                  <a:txBody>
                    <a:bodyPr/>
                    <a:lstStyle/>
                    <a:p>
                      <a:pPr algn="ctr"/>
                      <a:endParaRPr kumimoji="1" lang="ja-JP" altLang="en-US" sz="3200">
                        <a:solidFill>
                          <a:schemeClr val="tx1"/>
                        </a:solidFill>
                        <a:latin typeface="UD デジタル 教科書体 NK-B" panose="02020700000000000000" pitchFamily="18" charset="-128"/>
                        <a:ea typeface="UD デジタル 教科書体 NK-B" panose="020207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3200">
                        <a:solidFill>
                          <a:schemeClr val="tx1"/>
                        </a:solidFill>
                        <a:latin typeface="UD デジタル 教科書体 NK-B" panose="02020700000000000000" pitchFamily="18" charset="-128"/>
                        <a:ea typeface="UD デジタル 教科書体 NK-B" panose="020207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3200">
                        <a:solidFill>
                          <a:schemeClr val="tx1"/>
                        </a:solidFill>
                        <a:latin typeface="UD デジタル 教科書体 NK-B" panose="02020700000000000000" pitchFamily="18" charset="-128"/>
                        <a:ea typeface="UD デジタル 教科書体 NK-B" panose="020207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3200">
                        <a:solidFill>
                          <a:schemeClr val="tx1"/>
                        </a:solidFill>
                        <a:latin typeface="UD デジタル 教科書体 NK-B" panose="02020700000000000000" pitchFamily="18" charset="-128"/>
                        <a:ea typeface="UD デジタル 教科書体 NK-B" panose="020207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16648628"/>
                  </a:ext>
                </a:extLst>
              </a:tr>
              <a:tr h="719667">
                <a:tc>
                  <a:txBody>
                    <a:bodyPr/>
                    <a:lstStyle/>
                    <a:p>
                      <a:pPr algn="ctr"/>
                      <a:r>
                        <a:rPr kumimoji="1" lang="ja-JP" altLang="en-US" sz="3200">
                          <a:solidFill>
                            <a:schemeClr val="tx1"/>
                          </a:solidFill>
                          <a:latin typeface="UD デジタル 教科書体 NK-B" panose="02020700000000000000" pitchFamily="18" charset="-128"/>
                          <a:ea typeface="UD デジタル 教科書体 NK-B" panose="02020700000000000000" pitchFamily="18" charset="-128"/>
                        </a:rPr>
                        <a:t>６７．５</a:t>
                      </a:r>
                      <a:r>
                        <a:rPr kumimoji="1" lang="en-US" altLang="ja-JP" sz="3200">
                          <a:solidFill>
                            <a:schemeClr val="tx1"/>
                          </a:solidFill>
                          <a:latin typeface="UD デジタル 教科書体 NK-B" panose="02020700000000000000" pitchFamily="18" charset="-128"/>
                          <a:ea typeface="UD デジタル 教科書体 NK-B" panose="02020700000000000000" pitchFamily="18" charset="-128"/>
                        </a:rPr>
                        <a:t>%</a:t>
                      </a:r>
                      <a:endParaRPr kumimoji="1" lang="ja-JP" altLang="en-US" sz="3200">
                        <a:solidFill>
                          <a:schemeClr val="tx1"/>
                        </a:solidFill>
                        <a:latin typeface="UD デジタル 教科書体 NK-B" panose="02020700000000000000" pitchFamily="18" charset="-128"/>
                        <a:ea typeface="UD デジタル 教科書体 NK-B" panose="020207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a:solidFill>
                            <a:schemeClr val="tx1"/>
                          </a:solidFill>
                          <a:latin typeface="UD デジタル 教科書体 NK-B" panose="02020700000000000000" pitchFamily="18" charset="-128"/>
                          <a:ea typeface="UD デジタル 教科書体 NK-B" panose="02020700000000000000" pitchFamily="18" charset="-128"/>
                        </a:rPr>
                        <a:t>0% </a:t>
                      </a:r>
                      <a:r>
                        <a:rPr kumimoji="1" lang="ja-JP" altLang="en-US" sz="3200">
                          <a:solidFill>
                            <a:srgbClr val="FF0000"/>
                          </a:solidFill>
                          <a:latin typeface="UD デジタル 教科書体 NK-B" panose="02020700000000000000" pitchFamily="18" charset="-128"/>
                          <a:ea typeface="UD デジタル 教科書体 NK-B" panose="02020700000000000000" pitchFamily="18"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3200">
                          <a:solidFill>
                            <a:schemeClr val="tx1"/>
                          </a:solidFill>
                          <a:latin typeface="UD デジタル 教科書体 NK-B" panose="02020700000000000000" pitchFamily="18" charset="-128"/>
                          <a:ea typeface="UD デジタル 教科書体 NK-B" panose="02020700000000000000" pitchFamily="18" charset="-128"/>
                        </a:rPr>
                        <a:t>４９．６</a:t>
                      </a:r>
                      <a:r>
                        <a:rPr kumimoji="1" lang="en-US" altLang="ja-JP" sz="3200">
                          <a:solidFill>
                            <a:schemeClr val="tx1"/>
                          </a:solidFill>
                          <a:latin typeface="UD デジタル 教科書体 NK-B" panose="02020700000000000000" pitchFamily="18" charset="-128"/>
                          <a:ea typeface="UD デジタル 教科書体 NK-B" panose="02020700000000000000" pitchFamily="18" charset="-128"/>
                        </a:rPr>
                        <a:t>%</a:t>
                      </a:r>
                      <a:endParaRPr kumimoji="1" lang="ja-JP" altLang="en-US" sz="3200">
                        <a:solidFill>
                          <a:schemeClr val="tx1"/>
                        </a:solidFill>
                        <a:latin typeface="UD デジタル 教科書体 NK-B" panose="02020700000000000000" pitchFamily="18" charset="-128"/>
                        <a:ea typeface="UD デジタル 教科書体 NK-B" panose="020207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3200">
                          <a:solidFill>
                            <a:schemeClr val="tx1"/>
                          </a:solidFill>
                          <a:latin typeface="UD デジタル 教科書体 NK-B" panose="02020700000000000000" pitchFamily="18" charset="-128"/>
                          <a:ea typeface="UD デジタル 教科書体 NK-B" panose="02020700000000000000" pitchFamily="18" charset="-128"/>
                        </a:rPr>
                        <a:t>６１．２</a:t>
                      </a:r>
                      <a:r>
                        <a:rPr kumimoji="1" lang="en-US" altLang="ja-JP" sz="3200">
                          <a:solidFill>
                            <a:schemeClr val="tx1"/>
                          </a:solidFill>
                          <a:latin typeface="UD デジタル 教科書体 NK-B" panose="02020700000000000000" pitchFamily="18" charset="-128"/>
                          <a:ea typeface="UD デジタル 教科書体 NK-B" panose="02020700000000000000" pitchFamily="18" charset="-128"/>
                        </a:rPr>
                        <a:t>%</a:t>
                      </a:r>
                      <a:endParaRPr kumimoji="1" lang="ja-JP" altLang="en-US" sz="3200">
                        <a:solidFill>
                          <a:schemeClr val="tx1"/>
                        </a:solidFill>
                        <a:latin typeface="UD デジタル 教科書体 NK-B" panose="02020700000000000000" pitchFamily="18" charset="-128"/>
                        <a:ea typeface="UD デジタル 教科書体 NK-B" panose="020207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44660088"/>
                  </a:ext>
                </a:extLst>
              </a:tr>
            </a:tbl>
          </a:graphicData>
        </a:graphic>
      </p:graphicFrame>
      <p:sp>
        <p:nvSpPr>
          <p:cNvPr id="15" name="テキスト ボックス 14">
            <a:extLst>
              <a:ext uri="{FF2B5EF4-FFF2-40B4-BE49-F238E27FC236}">
                <a16:creationId xmlns:a16="http://schemas.microsoft.com/office/drawing/2014/main" id="{2C5A4B5D-F079-4337-A26F-6F880A6C94F0}"/>
              </a:ext>
            </a:extLst>
          </p:cNvPr>
          <p:cNvSpPr txBox="1"/>
          <p:nvPr/>
        </p:nvSpPr>
        <p:spPr>
          <a:xfrm>
            <a:off x="21808043" y="29881471"/>
            <a:ext cx="9139088" cy="523220"/>
          </a:xfrm>
          <a:prstGeom prst="rect">
            <a:avLst/>
          </a:prstGeom>
          <a:noFill/>
        </p:spPr>
        <p:txBody>
          <a:bodyPr wrap="square" rtlCol="0">
            <a:spAutoFit/>
          </a:bodyPr>
          <a:lstStyle/>
          <a:p>
            <a:r>
              <a:rPr kumimoji="1" lang="ja-JP" altLang="en-US" sz="2800">
                <a:solidFill>
                  <a:srgbClr val="FF0000"/>
                </a:solidFill>
                <a:latin typeface="UD Digi Kyokasho NK-R" panose="02020400000000000000" pitchFamily="18" charset="-128"/>
                <a:ea typeface="UD Digi Kyokasho NK-R" panose="02020400000000000000" pitchFamily="18" charset="-128"/>
              </a:rPr>
              <a:t>＊</a:t>
            </a:r>
            <a:r>
              <a:rPr kumimoji="1" lang="ja-JP" altLang="en-US" sz="2800">
                <a:latin typeface="UD Digi Kyokasho NK-R" panose="02020400000000000000" pitchFamily="18" charset="-128"/>
                <a:ea typeface="UD Digi Kyokasho NK-R" panose="02020400000000000000" pitchFamily="18" charset="-128"/>
              </a:rPr>
              <a:t>は基準値より値が増加し減少率が計算できなかった</a:t>
            </a:r>
          </a:p>
        </p:txBody>
      </p:sp>
      <p:sp>
        <p:nvSpPr>
          <p:cNvPr id="23" name="テキスト ボックス 22">
            <a:extLst>
              <a:ext uri="{FF2B5EF4-FFF2-40B4-BE49-F238E27FC236}">
                <a16:creationId xmlns:a16="http://schemas.microsoft.com/office/drawing/2014/main" id="{05CD0A7D-D8C8-46E4-8386-01C90EC81AB8}"/>
              </a:ext>
            </a:extLst>
          </p:cNvPr>
          <p:cNvSpPr txBox="1"/>
          <p:nvPr/>
        </p:nvSpPr>
        <p:spPr>
          <a:xfrm>
            <a:off x="25106348" y="19126906"/>
            <a:ext cx="5040750" cy="523220"/>
          </a:xfrm>
          <a:prstGeom prst="rect">
            <a:avLst/>
          </a:prstGeom>
          <a:noFill/>
        </p:spPr>
        <p:txBody>
          <a:bodyPr wrap="square" rtlCol="0">
            <a:spAutoFit/>
          </a:bodyPr>
          <a:lstStyle/>
          <a:p>
            <a:r>
              <a:rPr kumimoji="1" lang="ja-JP" altLang="en-US" sz="2800">
                <a:latin typeface="UD Digi Kyokasho N-B" panose="02020700000000000000" pitchFamily="17" charset="-128"/>
                <a:ea typeface="UD Digi Kyokasho N-B" panose="02020700000000000000" pitchFamily="17" charset="-128"/>
              </a:rPr>
              <a:t>基準値 　１回目　 ２回目</a:t>
            </a:r>
          </a:p>
        </p:txBody>
      </p:sp>
      <p:sp>
        <p:nvSpPr>
          <p:cNvPr id="24" name="正方形/長方形 23">
            <a:extLst>
              <a:ext uri="{FF2B5EF4-FFF2-40B4-BE49-F238E27FC236}">
                <a16:creationId xmlns:a16="http://schemas.microsoft.com/office/drawing/2014/main" id="{5169210C-317E-4CE0-8CAF-5730DF9069DC}"/>
              </a:ext>
            </a:extLst>
          </p:cNvPr>
          <p:cNvSpPr/>
          <p:nvPr/>
        </p:nvSpPr>
        <p:spPr>
          <a:xfrm>
            <a:off x="24792582" y="19249347"/>
            <a:ext cx="313766" cy="272909"/>
          </a:xfrm>
          <a:prstGeom prst="rect">
            <a:avLst/>
          </a:prstGeom>
          <a:solidFill>
            <a:srgbClr val="4472C4"/>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a:extLst>
              <a:ext uri="{FF2B5EF4-FFF2-40B4-BE49-F238E27FC236}">
                <a16:creationId xmlns:a16="http://schemas.microsoft.com/office/drawing/2014/main" id="{5AA9E8E0-DFC0-4A2E-9093-91F49E08DC80}"/>
              </a:ext>
            </a:extLst>
          </p:cNvPr>
          <p:cNvSpPr/>
          <p:nvPr/>
        </p:nvSpPr>
        <p:spPr>
          <a:xfrm>
            <a:off x="26480897" y="19249347"/>
            <a:ext cx="313151" cy="272909"/>
          </a:xfrm>
          <a:prstGeom prst="rect">
            <a:avLst/>
          </a:prstGeom>
          <a:solidFill>
            <a:srgbClr val="ED7D31"/>
          </a:solidFill>
          <a:ln>
            <a:solidFill>
              <a:srgbClr val="ED7D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ED8168F7-68D3-4CE0-8739-A5A079724BEF}"/>
              </a:ext>
            </a:extLst>
          </p:cNvPr>
          <p:cNvSpPr/>
          <p:nvPr/>
        </p:nvSpPr>
        <p:spPr>
          <a:xfrm>
            <a:off x="28063112" y="19249348"/>
            <a:ext cx="313151" cy="272908"/>
          </a:xfrm>
          <a:prstGeom prst="rect">
            <a:avLst/>
          </a:prstGeom>
          <a:solidFill>
            <a:srgbClr val="A5A5A5"/>
          </a:solidFill>
          <a:ln>
            <a:solidFill>
              <a:srgbClr val="A5A5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a:extLst>
              <a:ext uri="{FF2B5EF4-FFF2-40B4-BE49-F238E27FC236}">
                <a16:creationId xmlns:a16="http://schemas.microsoft.com/office/drawing/2014/main" id="{81F1E4E2-BAA1-46B5-B364-98DA766AB02F}"/>
              </a:ext>
            </a:extLst>
          </p:cNvPr>
          <p:cNvSpPr/>
          <p:nvPr/>
        </p:nvSpPr>
        <p:spPr>
          <a:xfrm>
            <a:off x="177256" y="32835589"/>
            <a:ext cx="29881748" cy="3929463"/>
          </a:xfrm>
          <a:prstGeom prst="rect">
            <a:avLst/>
          </a:prstGeom>
          <a:solidFill>
            <a:schemeClr val="bg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kumimoji="1" lang="en-US" altLang="ja-JP" sz="5400">
                <a:solidFill>
                  <a:schemeClr val="tx1"/>
                </a:solidFill>
                <a:latin typeface="UD Digi Kyokasho N-B" panose="02020700000000000000" pitchFamily="17" charset="-128"/>
                <a:ea typeface="UD Digi Kyokasho N-B" panose="02020700000000000000" pitchFamily="17" charset="-128"/>
              </a:rPr>
              <a:t>【</a:t>
            </a:r>
            <a:r>
              <a:rPr kumimoji="1" lang="ja-JP" altLang="en-US" sz="5400">
                <a:solidFill>
                  <a:schemeClr val="tx1"/>
                </a:solidFill>
                <a:latin typeface="UD Digi Kyokasho N-B" panose="02020700000000000000" pitchFamily="17" charset="-128"/>
                <a:ea typeface="UD Digi Kyokasho N-B" panose="02020700000000000000" pitchFamily="17" charset="-128"/>
              </a:rPr>
              <a:t>結論</a:t>
            </a:r>
            <a:r>
              <a:rPr kumimoji="1" lang="en-US" altLang="ja-JP" sz="5400">
                <a:solidFill>
                  <a:schemeClr val="tx1"/>
                </a:solidFill>
                <a:latin typeface="UD Digi Kyokasho N-B" panose="02020700000000000000" pitchFamily="17" charset="-128"/>
                <a:ea typeface="UD Digi Kyokasho N-B" panose="02020700000000000000" pitchFamily="17" charset="-128"/>
              </a:rPr>
              <a:t>】</a:t>
            </a:r>
          </a:p>
          <a:p>
            <a:r>
              <a:rPr kumimoji="1" lang="ja-JP" altLang="en-US" sz="4400">
                <a:solidFill>
                  <a:schemeClr val="tx1"/>
                </a:solidFill>
                <a:latin typeface="UD Digi Kyokasho NP-R"/>
                <a:ea typeface="UD Digi Kyokasho NP-R"/>
              </a:rPr>
              <a:t>・アンモニウム態窒素と硝酸イオンについては</a:t>
            </a:r>
            <a:r>
              <a:rPr kumimoji="1" lang="ja-JP" altLang="en-US" sz="4400" b="1">
                <a:solidFill>
                  <a:schemeClr val="tx1"/>
                </a:solidFill>
                <a:highlight>
                  <a:srgbClr val="FFFF00"/>
                </a:highlight>
                <a:latin typeface="UD Digi Kyokasho NP-R"/>
                <a:ea typeface="UD Digi Kyokasho NP-R"/>
              </a:rPr>
              <a:t>活性炭の浄水効果が高い</a:t>
            </a:r>
            <a:r>
              <a:rPr kumimoji="1" lang="ja-JP" altLang="en-US" sz="4400">
                <a:solidFill>
                  <a:schemeClr val="tx1"/>
                </a:solidFill>
                <a:latin typeface="UD Digi Kyokasho NP-R"/>
                <a:ea typeface="UD Digi Kyokasho NP-R"/>
              </a:rPr>
              <a:t>と考えられる。</a:t>
            </a:r>
            <a:endParaRPr kumimoji="1" lang="en-US" altLang="ja-JP" sz="4400">
              <a:solidFill>
                <a:schemeClr val="tx1"/>
              </a:solidFill>
              <a:latin typeface="UD Digi Kyokasho NP-R"/>
              <a:ea typeface="UD Digi Kyokasho NP-R"/>
            </a:endParaRPr>
          </a:p>
          <a:p>
            <a:r>
              <a:rPr kumimoji="1" lang="ja-JP" altLang="en-US" sz="4400">
                <a:solidFill>
                  <a:schemeClr val="tx1"/>
                </a:solidFill>
                <a:latin typeface="UD Digi Kyokasho NP-R" panose="02020400000000000000" pitchFamily="18" charset="-128"/>
                <a:ea typeface="UD Digi Kyokasho NP-R" panose="02020400000000000000" pitchFamily="18" charset="-128"/>
              </a:rPr>
              <a:t>　　</a:t>
            </a:r>
            <a:r>
              <a:rPr kumimoji="1" lang="ja-JP" altLang="en-US" sz="4400" b="1">
                <a:solidFill>
                  <a:schemeClr val="tx1"/>
                </a:solidFill>
                <a:latin typeface="UD Digi Kyokasho NP-R" panose="02020400000000000000" pitchFamily="18" charset="-128"/>
                <a:ea typeface="UD Digi Kyokasho NP-R" panose="02020400000000000000" pitchFamily="18" charset="-128"/>
              </a:rPr>
              <a:t>⇔</a:t>
            </a:r>
            <a:r>
              <a:rPr kumimoji="1" lang="ja-JP" altLang="en-US" sz="4400">
                <a:solidFill>
                  <a:schemeClr val="tx1"/>
                </a:solidFill>
                <a:latin typeface="UD Digi Kyokasho NP-R" panose="02020400000000000000" pitchFamily="18" charset="-128"/>
                <a:ea typeface="UD Digi Kyokasho NP-R" panose="02020400000000000000" pitchFamily="18" charset="-128"/>
              </a:rPr>
              <a:t>活性炭の表面は非極性の性質を持つため極性分子のアンモニウムや硝酸イオンは吸着しない。</a:t>
            </a:r>
            <a:endParaRPr kumimoji="1" lang="en-US" altLang="ja-JP" sz="4400">
              <a:solidFill>
                <a:schemeClr val="tx1"/>
              </a:solidFill>
              <a:latin typeface="UD Digi Kyokasho NP-R" panose="02020400000000000000" pitchFamily="18" charset="-128"/>
              <a:ea typeface="UD Digi Kyokasho NP-R" panose="02020400000000000000" pitchFamily="18" charset="-128"/>
            </a:endParaRPr>
          </a:p>
          <a:p>
            <a:r>
              <a:rPr kumimoji="1" lang="ja-JP" altLang="en-US" sz="4400">
                <a:solidFill>
                  <a:schemeClr val="tx1"/>
                </a:solidFill>
                <a:latin typeface="UD Digi Kyokasho NP-R"/>
                <a:ea typeface="UD Digi Kyokasho NP-R"/>
              </a:rPr>
              <a:t>　　➡活性炭の多孔質の物理吸着、脱脂綿が吸着した可能性が考えられる。</a:t>
            </a:r>
            <a:endParaRPr kumimoji="1" lang="en-US" altLang="ja-JP" sz="4400">
              <a:solidFill>
                <a:schemeClr val="tx1"/>
              </a:solidFill>
              <a:latin typeface="UD Digi Kyokasho NP-R"/>
              <a:ea typeface="UD Digi Kyokasho NP-R"/>
            </a:endParaRPr>
          </a:p>
          <a:p>
            <a:r>
              <a:rPr kumimoji="1" lang="ja-JP" altLang="en-US" sz="4400">
                <a:solidFill>
                  <a:schemeClr val="tx1"/>
                </a:solidFill>
                <a:latin typeface="UD Digi Kyokasho NP-R"/>
                <a:ea typeface="UD Digi Kyokasho NP-R"/>
              </a:rPr>
              <a:t>・油分については</a:t>
            </a:r>
            <a:r>
              <a:rPr kumimoji="1" lang="ja-JP" altLang="en-US" sz="4400" b="1">
                <a:solidFill>
                  <a:schemeClr val="tx1"/>
                </a:solidFill>
                <a:highlight>
                  <a:srgbClr val="FFFF00"/>
                </a:highlight>
                <a:latin typeface="UD Digi Kyokasho NP-R"/>
                <a:ea typeface="UD Digi Kyokasho NP-R"/>
              </a:rPr>
              <a:t>貝殻の浄水効果が高い</a:t>
            </a:r>
            <a:r>
              <a:rPr kumimoji="1" lang="ja-JP" altLang="en-US" sz="4400">
                <a:solidFill>
                  <a:schemeClr val="tx1"/>
                </a:solidFill>
                <a:latin typeface="UD Digi Kyokasho NP-R"/>
                <a:ea typeface="UD Digi Kyokasho NP-R"/>
              </a:rPr>
              <a:t>と考えられる。</a:t>
            </a:r>
            <a:endParaRPr lang="ja-JP" altLang="en-US" sz="4400">
              <a:solidFill>
                <a:schemeClr val="tx1"/>
              </a:solidFill>
              <a:latin typeface="UD Digi Kyokasho NP-R"/>
              <a:ea typeface="UD Digi Kyokasho NP-R"/>
            </a:endParaRPr>
          </a:p>
        </p:txBody>
      </p:sp>
      <p:sp>
        <p:nvSpPr>
          <p:cNvPr id="9" name="吹き出し: 角を丸めた四角形 8">
            <a:extLst>
              <a:ext uri="{FF2B5EF4-FFF2-40B4-BE49-F238E27FC236}">
                <a16:creationId xmlns:a16="http://schemas.microsoft.com/office/drawing/2014/main" id="{1B259869-8313-427C-920E-B5DFB5EA12A9}"/>
              </a:ext>
            </a:extLst>
          </p:cNvPr>
          <p:cNvSpPr/>
          <p:nvPr/>
        </p:nvSpPr>
        <p:spPr>
          <a:xfrm>
            <a:off x="21013981" y="16933537"/>
            <a:ext cx="8567022" cy="1710907"/>
          </a:xfrm>
          <a:prstGeom prst="wedgeRoundRectCallout">
            <a:avLst>
              <a:gd name="adj1" fmla="val -60492"/>
              <a:gd name="adj2" fmla="val 122163"/>
              <a:gd name="adj3" fmla="val 16667"/>
            </a:avLst>
          </a:prstGeom>
          <a:solidFill>
            <a:schemeClr val="bg1"/>
          </a:solid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a:solidFill>
                  <a:schemeClr val="tx1"/>
                </a:solidFill>
                <a:latin typeface="UD Digi Kyokasho NK-R" panose="02020400000000000000" pitchFamily="18" charset="-128"/>
                <a:ea typeface="UD Digi Kyokasho NK-R" panose="02020400000000000000" pitchFamily="18" charset="-128"/>
              </a:rPr>
              <a:t>グラフは各試料の残量、表は減少率</a:t>
            </a:r>
          </a:p>
        </p:txBody>
      </p:sp>
    </p:spTree>
    <p:extLst>
      <p:ext uri="{BB962C8B-B14F-4D97-AF65-F5344CB8AC3E}">
        <p14:creationId xmlns:p14="http://schemas.microsoft.com/office/powerpoint/2010/main" val="278792381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0</TotalTime>
  <Words>910</Words>
  <Application>Microsoft Office PowerPoint</Application>
  <PresentationFormat>ユーザー設定</PresentationFormat>
  <Paragraphs>151</Paragraphs>
  <Slides>1</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UD Digi Kyokasho N-B</vt:lpstr>
      <vt:lpstr>UD Digi Kyokasho NK-B</vt:lpstr>
      <vt:lpstr>UD Digi Kyokasho NK-R</vt:lpstr>
      <vt:lpstr>UD Digi Kyokasho NP-R</vt:lpstr>
      <vt:lpstr>UD デジタル 教科書体 NK-B</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日田高校2年2組27番</dc:creator>
  <cp:lastModifiedBy>Windows ユーザー</cp:lastModifiedBy>
  <cp:revision>5</cp:revision>
  <cp:lastPrinted>2021-04-29T21:41:41Z</cp:lastPrinted>
  <dcterms:created xsi:type="dcterms:W3CDTF">2021-04-15T02:08:09Z</dcterms:created>
  <dcterms:modified xsi:type="dcterms:W3CDTF">2022-05-18T00:51:29Z</dcterms:modified>
</cp:coreProperties>
</file>